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fc68787b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efc68787ba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fc68787ba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fc68787b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1145d3fd5_0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1145d3fd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1145d3fd5_0_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1145d3fd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1145d3fd5_0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1145d3fd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46695" t="0"/>
          <a:stretch/>
        </p:blipFill>
        <p:spPr>
          <a:xfrm>
            <a:off x="339558" y="6091454"/>
            <a:ext cx="3520173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68607" r="0" t="0"/>
          <a:stretch/>
        </p:blipFill>
        <p:spPr>
          <a:xfrm>
            <a:off x="9788893" y="6091454"/>
            <a:ext cx="2073184" cy="50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CSCI 1300 </a:t>
            </a:r>
            <a:endParaRPr/>
          </a:p>
        </p:txBody>
      </p:sp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Functions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September 27th,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168375" y="2383050"/>
            <a:ext cx="11885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Please use the github link for the programing examples and slides.</a:t>
            </a:r>
            <a:endParaRPr sz="3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https://github.com/rahul-aedula95/CSCI-1300-Fall</a:t>
            </a:r>
            <a:endParaRPr sz="3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best tool to reuse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you need to to use snippets of code instead of rewriting it again you use functions.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more mathematical analogy would be to a mathematical function 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f(x) → y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Here f(x) can be any task which spits out or returns the value y. 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x is the input parameter or argument 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 is the output value or returned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C++ functions can only return one value.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Three stages of function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Function declaration: letting the compiler know that there is a function.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Function definition: Defining the parameters and the task what it needs to do in its own block.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Calling a function: Using the defined function by giving it some parameters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Exceptions for function scope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>
                <a:solidFill>
                  <a:srgbClr val="FF0000"/>
                </a:solidFill>
              </a:rPr>
              <a:t>Use testFunc1.cpp to testFunc7.cpp in our github page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Only if you are passing arrays to a function will the scope and return value will be different as demonstrated in the code snippet in testFunc7.cpp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is because when c++ is returning values from an array it actually passes the memory address of variable rather than the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causes any changes to be on the actual variable rather than on just the value.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