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D068EB-CA45-4F3A-B8F3-AF150AB40151}">
  <a:tblStyle styleId="{B5D068EB-CA45-4F3A-B8F3-AF150AB401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6aad986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06aad98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884aa72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f884aa7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f884aa72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f884aa7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884aa7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884aa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84aa72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f884aa7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11fa432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11fa432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f884aa72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f884aa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f884aa72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f884aa7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f884aa72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f884aa7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884aa72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884aa7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Loops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Sept 20th,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to test characteristics of a string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isdigit -  returns nonzero  if string is a digit (number)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isalpha - returns nonzero if string has alphabet 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islower - returns nonzero if string is lower case 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isupper - returns nonzero if string is upper case 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converting strings to another data type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mentioned strings do not interpret other data types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 we need to convert a string to a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 = “4”;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 num = stoi(str) // now num will be the integer conversion of the string.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str2 = “5.7”;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float f = stof(str2)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double d = stod(str2)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// Both these will convert the string to float and double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also use the function to_string to convert any of these types to string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functions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str is a string variable.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str.length() and str.size() - both these functions return the number of characters.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str.at(index) - returns what character exists at that index.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str.substr(start_index, size) - returns the substring starting from start_index and the next consecutive character of length size.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str.erase(start_index, size) - returns the string after erasing the substring starting from start_index and the next consecutive character of length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str.find(substring) - returns the starting index of the substring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 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main purpose of looping statements is to run a command as many times as you need  without having to type it again and again.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While loop logic: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		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			while(some condition is met){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				do something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}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 (cont)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loop will loop over a statement based on a preliminary set of conditions.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loop logic: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for(t=0; t&lt;desiredT; t++)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do something;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Loops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do w</a:t>
            </a:r>
            <a:r>
              <a:rPr lang="en-US" sz="2400"/>
              <a:t>hile loop logic: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		do{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			something;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	}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		while(some condition is met);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Initialize strings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compilers don’t need this header file (preprocessor directive) but it is safer to include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#include&lt;string&gt;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you want to initialize a string go ahead and treat it like a variable use have used so far.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varName = “Some string inside quotes”;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 = “Hey there”;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also make it empty string by default: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 = “”;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ways to take input to a string variable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cin: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var;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cin &gt;&gt; var;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getline: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var;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getline(cin, var);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 and their indexing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 us look at the word “HELLO”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Blank spaces between words also get counted as a character (example: “HI THERE”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1202088" y="292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{B5D068EB-CA45-4F3A-B8F3-AF150AB40151}</a:tableStyleId>
              </a:tblPr>
              <a:tblGrid>
                <a:gridCol w="1469575"/>
                <a:gridCol w="1469575"/>
                <a:gridCol w="1469575"/>
                <a:gridCol w="1469575"/>
                <a:gridCol w="1469575"/>
              </a:tblGrid>
              <a:tr h="4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Google Shape;127;p20"/>
          <p:cNvGraphicFramePr/>
          <p:nvPr/>
        </p:nvGraphicFramePr>
        <p:xfrm>
          <a:off x="952500" y="50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{B5D068EB-CA45-4F3A-B8F3-AF150AB40151}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concatenation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plus (+) operator work to concatenate two strings if given the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str1 = “Hi”;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str2 = “ there”;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str3 = str1 + str2; // str3 will contain Hi there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