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5753b4c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f5753b4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b5c99f33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1b5c99f3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1b5c99f33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1b5c99f3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1b5c99f33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1b5c99f3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1b5c99f33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1b5c99f3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b5c99f33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1b5c99f3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46695" t="0"/>
          <a:stretch/>
        </p:blipFill>
        <p:spPr>
          <a:xfrm>
            <a:off x="339558" y="6091454"/>
            <a:ext cx="3520173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68607" r="0" t="0"/>
          <a:stretch/>
        </p:blipFill>
        <p:spPr>
          <a:xfrm>
            <a:off x="9788893" y="6091454"/>
            <a:ext cx="2073184" cy="50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CSCI 1300 </a:t>
            </a:r>
            <a:endParaRPr/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							File I/O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October 11th,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168375" y="2383050"/>
            <a:ext cx="11885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use the github link for the programing examples and slides.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https://github.com/rahul-aedula95/CSCI-1300-Fall 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I/O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Taking input from files is more common than taking it from the terminal.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Most scenarios in computer science requires processing data which is often stored in files (in different formats).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Learning to read files (with their formatting) and writing results to files is really important.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are many different ways to do this, we’ll discuss the general ones.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a file 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90650" y="15047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Streams are the concept c++ input and output uses.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Refer to example1 in our github page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input a file we need to make an input stream.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ifstream - this is used to create a plain text input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syntax - ifstream fp;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here fp is file pointer. This is just a variable which is referencing that it will be a file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may also declare it as: ifstream fp(“filename.txt);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remember delimiters are characters that separate data in these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Here blank spaces are delimiters.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reads the file word by word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Reading a file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766875" y="17543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Refer to example3 in our github page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may also read different types words with preset type.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Let is take an example of  a file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Here the words are have different data types, string and integer.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may read them as strings and convert them into int using string conversion such as stoi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can also use the &gt;&gt; operator as demonstrated in the example.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675" y="3221513"/>
            <a:ext cx="46863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a file line by line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659925" y="16908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Refer to example4 in our github page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can use getline (we used this command back when we were taking in strings) to read each line of the file directly into a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Remember getline takes string only, so if you input a data type which needs to be used like int, float etc you need to convert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may also use getline to take in tabular input as demonstrated in example5.cpp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Writing a file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Refer to example in our github page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output a file we need to create an output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ofstream - this is used to create a plain text output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syntax - ofstream fp;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may also declare it as: ofstream fp(“filename.txt);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