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5753b4c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f5753b4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c7a33a6a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c7a33a6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7a33a43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7a33a4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5753b4c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5753b4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f5753b4c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f5753b4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5753b4c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5753b4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f5753b4c7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f5753b4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5753b4c7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5753b4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CSCI 1300 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Introduction to C++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Aug 30,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68375" y="2383050"/>
            <a:ext cx="11885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use the github link for the programing examples and slides.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https://github.com/rahul-aedula95/CSCI-1300-Fall</a:t>
            </a:r>
            <a:endParaRPr sz="3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070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a computer?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Electronic device that is programmable to solve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an operating system?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Software which takes care of basic functionality of the computer.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Windows, Unix, Linux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a Graphical User Interface (GUI)?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Way of interacting with the computer using graphical elements like mouse, icons etc.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a command line interface (CLI) (also known as terminal)?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Way of interacting with computer using text.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vs Pseudocode 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Algorithm : Sequential steps which solves the problem within finite time using finite resources.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Pseudocode: Informal way of writing code (in english) that highlights the key elements but leaves the implementation.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independent of the language you use.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Refer to the pseudo code document in our github under week 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Compilation flow of a C++ program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9639225" cy="4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Compilation flow of a C++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Source code - This is the C++ program file written by you. They have file exten</a:t>
            </a:r>
            <a:r>
              <a:rPr lang="en-US"/>
              <a:t>sion of (.cpp) which stands for c++.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Preprocessor - Removes all the preprocessor directives (which are just </a:t>
            </a:r>
            <a:r>
              <a:rPr lang="en-US"/>
              <a:t>statements</a:t>
            </a:r>
            <a:r>
              <a:rPr lang="en-US"/>
              <a:t> referring to other snippets of code which get used in the program) and returns a c++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Compiler - Goes through line by line to check for errors and converts the c++ you wrote into machine code.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Linker - creates a single executable file that can be used to run.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Note: This is an advanced </a:t>
            </a:r>
            <a:r>
              <a:rPr lang="en-US">
                <a:solidFill>
                  <a:srgbClr val="FF0000"/>
                </a:solidFill>
              </a:rPr>
              <a:t>subject</a:t>
            </a:r>
            <a:r>
              <a:rPr lang="en-US">
                <a:solidFill>
                  <a:srgbClr val="FF0000"/>
                </a:solidFill>
              </a:rPr>
              <a:t> in itself, however I wanted you to know the gist of it.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components of C++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Preprocessor directives - gives instruction to the preprocessor perform a certain task. 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Most common one we use is #include which tells the preprocessor to include snippets of code from somewhere else. 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#define is a also a common one which can be used to replace values inside variables (we will talk </a:t>
            </a:r>
            <a:r>
              <a:rPr lang="en-US" sz="2000"/>
              <a:t>about</a:t>
            </a:r>
            <a:r>
              <a:rPr lang="en-US" sz="2000"/>
              <a:t> this at a later point)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Namespaces - used to </a:t>
            </a:r>
            <a:r>
              <a:rPr lang="en-US" sz="2400"/>
              <a:t>avoid</a:t>
            </a:r>
            <a:r>
              <a:rPr lang="en-US" sz="2400"/>
              <a:t> variables with same name. Creates a profile as such. We will primarily be using the namespace std.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main function - The first function to be looked at when compilation of a file begins. (We will also talk more </a:t>
            </a:r>
            <a:r>
              <a:rPr lang="en-US" sz="2400"/>
              <a:t>about</a:t>
            </a:r>
            <a:r>
              <a:rPr lang="en-US" sz="2400"/>
              <a:t> functions at a later point)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</a:rPr>
              <a:t>;</a:t>
            </a:r>
            <a:r>
              <a:rPr lang="en-US" sz="2400"/>
              <a:t> (</a:t>
            </a:r>
            <a:r>
              <a:rPr lang="en-US" sz="2400"/>
              <a:t>semicolon</a:t>
            </a:r>
            <a:r>
              <a:rPr lang="en-US" sz="2400"/>
              <a:t>) used to indicate the end of a </a:t>
            </a:r>
            <a:r>
              <a:rPr lang="en-US" sz="2400"/>
              <a:t>statement ( with a few exceptions)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</a:rPr>
              <a:t>{</a:t>
            </a:r>
            <a:r>
              <a:rPr lang="en-US" sz="2400"/>
              <a:t> (curly brackets are used to signify scope)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in a C++ program 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3000">
                <a:solidFill>
                  <a:srgbClr val="FF0000"/>
                </a:solidFill>
              </a:rPr>
              <a:t>Let us to refer helloWorld.cpp program in our week 2 github page. </a:t>
            </a:r>
            <a:endParaRPr sz="3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3000"/>
              <a:t>Output:</a:t>
            </a:r>
            <a:endParaRPr sz="3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The purpose of having outputs is so that we can send </a:t>
            </a:r>
            <a:r>
              <a:rPr lang="en-US" sz="2600"/>
              <a:t>messages</a:t>
            </a:r>
            <a:r>
              <a:rPr lang="en-US" sz="2600"/>
              <a:t> to the so called user of the program ( we will refer to this as user). 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In c++ the most </a:t>
            </a:r>
            <a:r>
              <a:rPr lang="en-US" sz="2600"/>
              <a:t>common</a:t>
            </a:r>
            <a:r>
              <a:rPr lang="en-US" sz="2600"/>
              <a:t> way of sending standard output to your unix terminal is to use the </a:t>
            </a:r>
            <a:r>
              <a:rPr lang="en-US" sz="2600"/>
              <a:t>statement</a:t>
            </a:r>
            <a:r>
              <a:rPr lang="en-US" sz="2600"/>
              <a:t> </a:t>
            </a:r>
            <a:r>
              <a:rPr lang="en-US" sz="2600">
                <a:solidFill>
                  <a:schemeClr val="accent2"/>
                </a:solidFill>
              </a:rPr>
              <a:t>cout</a:t>
            </a:r>
            <a:r>
              <a:rPr lang="en-US" sz="2600"/>
              <a:t> which is a part of </a:t>
            </a:r>
            <a:r>
              <a:rPr lang="en-US" sz="2600"/>
              <a:t>the</a:t>
            </a:r>
            <a:r>
              <a:rPr lang="en-US" sz="2600"/>
              <a:t> std namespace. </a:t>
            </a:r>
            <a:endParaRPr sz="26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600"/>
              <a:t>Syntax: cout &lt;&lt; “  Message you want to send to terminal inside quotes” &lt;&lt; endl;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endl here is end line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1016500" y="2700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a c++ program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016500" y="173057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2600">
                <a:solidFill>
                  <a:srgbClr val="FF0000"/>
                </a:solidFill>
              </a:rPr>
              <a:t>Let us to refer example2.cpp and example 3.cpp program in our week 2 github page.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Think of them as named memory locations which can hold value based on a </a:t>
            </a:r>
            <a:r>
              <a:rPr lang="en-US" sz="2400"/>
              <a:t>certain</a:t>
            </a:r>
            <a:r>
              <a:rPr lang="en-US" sz="2400"/>
              <a:t> type.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C++ is an older </a:t>
            </a:r>
            <a:r>
              <a:rPr lang="en-US" sz="2400"/>
              <a:t>language</a:t>
            </a:r>
            <a:r>
              <a:rPr lang="en-US" sz="2400"/>
              <a:t> so what type of value a variable can hold should be </a:t>
            </a:r>
            <a:r>
              <a:rPr lang="en-US" sz="2400"/>
              <a:t>explicitly</a:t>
            </a:r>
            <a:r>
              <a:rPr lang="en-US" sz="2400"/>
              <a:t> mentioned. </a:t>
            </a:r>
            <a:endParaRPr sz="2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These are </a:t>
            </a:r>
            <a:r>
              <a:rPr lang="en-US" sz="2400"/>
              <a:t>the</a:t>
            </a:r>
            <a:r>
              <a:rPr lang="en-US" sz="2400"/>
              <a:t> few common types which are used, there are more which I haven’t mentioned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int - </a:t>
            </a:r>
            <a:r>
              <a:rPr lang="en-US" sz="2000"/>
              <a:t>integer</a:t>
            </a:r>
            <a:r>
              <a:rPr lang="en-US" sz="2000"/>
              <a:t> numbers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char - characters like letters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float - numbers which have decimal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double - same as float but can store bigger numbers.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We can perform numerous operations on them.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