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5753b4c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f5753b4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06aad9861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06aad986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7ab715c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c7ab715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c7ab715c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c7ab715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cd91e9cb4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cd91e9cb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cd91e9cb4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cd91e9cb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46695" t="0"/>
          <a:stretch/>
        </p:blipFill>
        <p:spPr>
          <a:xfrm>
            <a:off x="339558" y="6091454"/>
            <a:ext cx="3520173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68607" r="0" t="0"/>
          <a:stretch/>
        </p:blipFill>
        <p:spPr>
          <a:xfrm>
            <a:off x="9788893" y="6091454"/>
            <a:ext cx="2073184" cy="50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CSCI 1300 </a:t>
            </a:r>
            <a:endParaRPr/>
          </a:p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Conditionals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Sep 13th,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168375" y="2383050"/>
            <a:ext cx="11885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Please use the github link for the programing examples and slides.</a:t>
            </a:r>
            <a:endParaRPr sz="3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https://github.com/rahul-aedula95/CSCI-1300-Fall</a:t>
            </a:r>
            <a:endParaRPr sz="3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strings?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They are sequence of characters ( any symbol which can be expressed on the keyboard and some which can’t be.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Usually these sy</a:t>
            </a:r>
            <a:r>
              <a:rPr lang="en-US"/>
              <a:t>mbols also have numerical equivalents (look into what the ASCII codes are)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symbols are not interpreted to their data type directly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example 3 is not </a:t>
            </a:r>
            <a:r>
              <a:rPr lang="en-US"/>
              <a:t>equal to “3”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String data type is not a primitive type which exists in c++ natively rather it has been made common because of the demand in the c++ community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Input in a C++ program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3000">
                <a:solidFill>
                  <a:srgbClr val="FF0000"/>
                </a:solidFill>
              </a:rPr>
              <a:t>Let us to refer example4.cpp program in our github page</a:t>
            </a:r>
            <a:endParaRPr sz="3000">
              <a:solidFill>
                <a:srgbClr val="FF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Input:</a:t>
            </a:r>
            <a:endParaRPr sz="3000"/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The purpose of these statements is to receive information from the user to then act on it.</a:t>
            </a:r>
            <a:endParaRPr sz="3000"/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Syntax: cin&gt;&gt; variable;</a:t>
            </a:r>
            <a:endParaRPr sz="3000"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IF/ELSE statements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2900">
                <a:solidFill>
                  <a:srgbClr val="FF0000"/>
                </a:solidFill>
              </a:rPr>
              <a:t>Let us to refer example5.cpp program in our github page</a:t>
            </a:r>
            <a:endParaRPr sz="2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700"/>
              <a:t>The main purpose of these statements is to use conditions to make a decision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/>
              <a:t>	logic: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/>
              <a:t>   			if (condition is met){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/>
              <a:t>					do something}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/>
              <a:t>			else{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/>
              <a:t>				do something else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/>
              <a:t>  }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IF/ELSE 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903200" y="11105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2700"/>
              <a:t>You may also use if else statements for more than two conditions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/>
              <a:t>	logic: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/>
              <a:t>   			if (condition is met){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/>
              <a:t>					do something 1}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/>
              <a:t>			else if (condition 2 is met){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/>
              <a:t>				do something 2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/>
              <a:t>  }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/>
              <a:t>			else { 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/>
              <a:t>					do something three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/>
              <a:t>}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statements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749975" y="13056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457200" rtl="0" algn="l">
              <a:spcBef>
                <a:spcPts val="1000"/>
              </a:spcBef>
              <a:spcAft>
                <a:spcPts val="0"/>
              </a:spcAft>
              <a:buSzPts val="200"/>
              <a:buChar char="•"/>
            </a:pPr>
            <a:r>
              <a:rPr lang="en-US" sz="1200"/>
              <a:t>Used primarily to check for discrete values (values which are not in a range or inequality) </a:t>
            </a:r>
            <a:endParaRPr sz="1200"/>
          </a:p>
          <a:p>
            <a:pPr indent="-241300" lvl="1" marL="914400" rtl="0" algn="l">
              <a:spcBef>
                <a:spcPts val="0"/>
              </a:spcBef>
              <a:spcAft>
                <a:spcPts val="0"/>
              </a:spcAft>
              <a:buSzPts val="200"/>
              <a:buChar char="•"/>
            </a:pPr>
            <a:r>
              <a:rPr lang="en-US" sz="800"/>
              <a:t>Mostly helpful to create menus</a:t>
            </a:r>
            <a:endParaRPr sz="800"/>
          </a:p>
          <a:p>
            <a:pPr indent="-241300" lvl="0" marL="457200" rtl="0" algn="l">
              <a:spcBef>
                <a:spcPts val="0"/>
              </a:spcBef>
              <a:spcAft>
                <a:spcPts val="0"/>
              </a:spcAft>
              <a:buSzPts val="200"/>
              <a:buChar char="•"/>
            </a:pPr>
            <a:r>
              <a:rPr lang="en-US" sz="1200"/>
              <a:t>Logic:</a:t>
            </a:r>
            <a:endParaRPr sz="12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int variable = value;</a:t>
            </a:r>
            <a:endParaRPr sz="12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switch(variable){</a:t>
            </a:r>
            <a:endParaRPr sz="12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case 1:</a:t>
            </a:r>
            <a:endParaRPr sz="12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	do something;</a:t>
            </a:r>
            <a:endParaRPr sz="12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	break;</a:t>
            </a:r>
            <a:endParaRPr sz="12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case 2:</a:t>
            </a:r>
            <a:endParaRPr sz="12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	do something;</a:t>
            </a:r>
            <a:endParaRPr sz="12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	break;</a:t>
            </a:r>
            <a:endParaRPr sz="12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….. </a:t>
            </a:r>
            <a:endParaRPr sz="12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case n:</a:t>
            </a:r>
            <a:endParaRPr sz="12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	do something;</a:t>
            </a:r>
            <a:endParaRPr sz="12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default:</a:t>
            </a:r>
            <a:endParaRPr sz="12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/>
              <a:t>	do something if none of the other cases satisfy;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