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13F7E-0E18-43E1-BE2A-4C7722DD7F7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97688C-4770-4E67-974A-66E55EE93B62}">
      <dgm:prSet/>
      <dgm:spPr/>
      <dgm:t>
        <a:bodyPr/>
        <a:lstStyle/>
        <a:p>
          <a:pPr>
            <a:defRPr cap="all"/>
          </a:pPr>
          <a:r>
            <a:rPr lang="en-IN"/>
            <a:t>Analyse and Visualize trends based on past prices</a:t>
          </a:r>
          <a:endParaRPr lang="en-US"/>
        </a:p>
      </dgm:t>
    </dgm:pt>
    <dgm:pt modelId="{5F38ABF0-93D1-4CFE-A403-754ED1E2DC18}" type="parTrans" cxnId="{07FBB288-E2F0-432C-871F-0E650C618FB2}">
      <dgm:prSet/>
      <dgm:spPr/>
      <dgm:t>
        <a:bodyPr/>
        <a:lstStyle/>
        <a:p>
          <a:endParaRPr lang="en-US"/>
        </a:p>
      </dgm:t>
    </dgm:pt>
    <dgm:pt modelId="{817A6690-3240-40E5-B493-D6B191A4B868}" type="sibTrans" cxnId="{07FBB288-E2F0-432C-871F-0E650C618FB2}">
      <dgm:prSet/>
      <dgm:spPr/>
      <dgm:t>
        <a:bodyPr/>
        <a:lstStyle/>
        <a:p>
          <a:endParaRPr lang="en-US"/>
        </a:p>
      </dgm:t>
    </dgm:pt>
    <dgm:pt modelId="{06FD9837-6D74-4B30-AF53-FCD3A5F0403F}">
      <dgm:prSet/>
      <dgm:spPr/>
      <dgm:t>
        <a:bodyPr/>
        <a:lstStyle/>
        <a:p>
          <a:pPr>
            <a:defRPr cap="all"/>
          </a:pPr>
          <a:r>
            <a:rPr lang="en-IN" dirty="0"/>
            <a:t>Predict Future Performance</a:t>
          </a:r>
        </a:p>
        <a:p>
          <a:pPr>
            <a:defRPr cap="all"/>
          </a:pPr>
          <a:r>
            <a:rPr lang="en-IN" dirty="0"/>
            <a:t>Using ARIMA</a:t>
          </a:r>
          <a:endParaRPr lang="en-US" dirty="0"/>
        </a:p>
      </dgm:t>
    </dgm:pt>
    <dgm:pt modelId="{C1494D68-6BDE-4A99-AC3E-856B2FBB86A4}" type="parTrans" cxnId="{A7E57873-01DB-4284-AFF6-C411098B6ABD}">
      <dgm:prSet/>
      <dgm:spPr/>
      <dgm:t>
        <a:bodyPr/>
        <a:lstStyle/>
        <a:p>
          <a:endParaRPr lang="en-US"/>
        </a:p>
      </dgm:t>
    </dgm:pt>
    <dgm:pt modelId="{81CCD184-9B72-48FD-B083-06A535FAABB6}" type="sibTrans" cxnId="{A7E57873-01DB-4284-AFF6-C411098B6ABD}">
      <dgm:prSet/>
      <dgm:spPr/>
      <dgm:t>
        <a:bodyPr/>
        <a:lstStyle/>
        <a:p>
          <a:endParaRPr lang="en-US"/>
        </a:p>
      </dgm:t>
    </dgm:pt>
    <dgm:pt modelId="{BA2D7EFC-2D4D-4145-A8DB-0874AC9AF199}" type="pres">
      <dgm:prSet presAssocID="{41013F7E-0E18-43E1-BE2A-4C7722DD7F70}" presName="outerComposite" presStyleCnt="0">
        <dgm:presLayoutVars>
          <dgm:chMax val="5"/>
          <dgm:dir/>
          <dgm:resizeHandles val="exact"/>
        </dgm:presLayoutVars>
      </dgm:prSet>
      <dgm:spPr/>
    </dgm:pt>
    <dgm:pt modelId="{395DB343-028B-490A-A050-0527C2049325}" type="pres">
      <dgm:prSet presAssocID="{41013F7E-0E18-43E1-BE2A-4C7722DD7F70}" presName="dummyMaxCanvas" presStyleCnt="0">
        <dgm:presLayoutVars/>
      </dgm:prSet>
      <dgm:spPr/>
    </dgm:pt>
    <dgm:pt modelId="{29A6FF91-8FA5-4F77-A2B6-531C83D9CB03}" type="pres">
      <dgm:prSet presAssocID="{41013F7E-0E18-43E1-BE2A-4C7722DD7F70}" presName="TwoNodes_1" presStyleLbl="node1" presStyleIdx="0" presStyleCnt="2">
        <dgm:presLayoutVars>
          <dgm:bulletEnabled val="1"/>
        </dgm:presLayoutVars>
      </dgm:prSet>
      <dgm:spPr/>
    </dgm:pt>
    <dgm:pt modelId="{51CBFACF-C78D-4741-BCF3-550FF5AF1D06}" type="pres">
      <dgm:prSet presAssocID="{41013F7E-0E18-43E1-BE2A-4C7722DD7F70}" presName="TwoNodes_2" presStyleLbl="node1" presStyleIdx="1" presStyleCnt="2">
        <dgm:presLayoutVars>
          <dgm:bulletEnabled val="1"/>
        </dgm:presLayoutVars>
      </dgm:prSet>
      <dgm:spPr/>
    </dgm:pt>
    <dgm:pt modelId="{16F7CB93-E3B6-4E64-9F69-C16BDC671743}" type="pres">
      <dgm:prSet presAssocID="{41013F7E-0E18-43E1-BE2A-4C7722DD7F70}" presName="TwoConn_1-2" presStyleLbl="fgAccFollowNode1" presStyleIdx="0" presStyleCnt="1">
        <dgm:presLayoutVars>
          <dgm:bulletEnabled val="1"/>
        </dgm:presLayoutVars>
      </dgm:prSet>
      <dgm:spPr/>
    </dgm:pt>
    <dgm:pt modelId="{78BA9635-4A0D-4D30-B137-F7D98927225C}" type="pres">
      <dgm:prSet presAssocID="{41013F7E-0E18-43E1-BE2A-4C7722DD7F70}" presName="TwoNodes_1_text" presStyleLbl="node1" presStyleIdx="1" presStyleCnt="2">
        <dgm:presLayoutVars>
          <dgm:bulletEnabled val="1"/>
        </dgm:presLayoutVars>
      </dgm:prSet>
      <dgm:spPr/>
    </dgm:pt>
    <dgm:pt modelId="{871020B5-41D4-48EF-B10A-70EC466BEB60}" type="pres">
      <dgm:prSet presAssocID="{41013F7E-0E18-43E1-BE2A-4C7722DD7F7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68E8D38-A9CA-4C80-8B03-A485AB918CBE}" type="presOf" srcId="{817A6690-3240-40E5-B493-D6B191A4B868}" destId="{16F7CB93-E3B6-4E64-9F69-C16BDC671743}" srcOrd="0" destOrd="0" presId="urn:microsoft.com/office/officeart/2005/8/layout/vProcess5"/>
    <dgm:cxn modelId="{9C9FA745-34BF-4B61-8BB4-748A551DD165}" type="presOf" srcId="{D197688C-4770-4E67-974A-66E55EE93B62}" destId="{78BA9635-4A0D-4D30-B137-F7D98927225C}" srcOrd="1" destOrd="0" presId="urn:microsoft.com/office/officeart/2005/8/layout/vProcess5"/>
    <dgm:cxn modelId="{2CCECC68-3E60-4A84-A4C7-8D2ADA8D7C34}" type="presOf" srcId="{D197688C-4770-4E67-974A-66E55EE93B62}" destId="{29A6FF91-8FA5-4F77-A2B6-531C83D9CB03}" srcOrd="0" destOrd="0" presId="urn:microsoft.com/office/officeart/2005/8/layout/vProcess5"/>
    <dgm:cxn modelId="{A7E57873-01DB-4284-AFF6-C411098B6ABD}" srcId="{41013F7E-0E18-43E1-BE2A-4C7722DD7F70}" destId="{06FD9837-6D74-4B30-AF53-FCD3A5F0403F}" srcOrd="1" destOrd="0" parTransId="{C1494D68-6BDE-4A99-AC3E-856B2FBB86A4}" sibTransId="{81CCD184-9B72-48FD-B083-06A535FAABB6}"/>
    <dgm:cxn modelId="{D9BAD582-C6DF-49B7-B4F7-B43B2BEC7724}" type="presOf" srcId="{41013F7E-0E18-43E1-BE2A-4C7722DD7F70}" destId="{BA2D7EFC-2D4D-4145-A8DB-0874AC9AF199}" srcOrd="0" destOrd="0" presId="urn:microsoft.com/office/officeart/2005/8/layout/vProcess5"/>
    <dgm:cxn modelId="{07FBB288-E2F0-432C-871F-0E650C618FB2}" srcId="{41013F7E-0E18-43E1-BE2A-4C7722DD7F70}" destId="{D197688C-4770-4E67-974A-66E55EE93B62}" srcOrd="0" destOrd="0" parTransId="{5F38ABF0-93D1-4CFE-A403-754ED1E2DC18}" sibTransId="{817A6690-3240-40E5-B493-D6B191A4B868}"/>
    <dgm:cxn modelId="{25A2B5A5-381E-42B4-B527-2CF7A8F32D50}" type="presOf" srcId="{06FD9837-6D74-4B30-AF53-FCD3A5F0403F}" destId="{51CBFACF-C78D-4741-BCF3-550FF5AF1D06}" srcOrd="0" destOrd="0" presId="urn:microsoft.com/office/officeart/2005/8/layout/vProcess5"/>
    <dgm:cxn modelId="{C10489BC-1FE9-42BD-BA7B-02889866876D}" type="presOf" srcId="{06FD9837-6D74-4B30-AF53-FCD3A5F0403F}" destId="{871020B5-41D4-48EF-B10A-70EC466BEB60}" srcOrd="1" destOrd="0" presId="urn:microsoft.com/office/officeart/2005/8/layout/vProcess5"/>
    <dgm:cxn modelId="{904203B5-DF31-4D0B-A512-AA56C6F4BE5D}" type="presParOf" srcId="{BA2D7EFC-2D4D-4145-A8DB-0874AC9AF199}" destId="{395DB343-028B-490A-A050-0527C2049325}" srcOrd="0" destOrd="0" presId="urn:microsoft.com/office/officeart/2005/8/layout/vProcess5"/>
    <dgm:cxn modelId="{FC81410D-C52F-4B60-ACEB-1704200DB345}" type="presParOf" srcId="{BA2D7EFC-2D4D-4145-A8DB-0874AC9AF199}" destId="{29A6FF91-8FA5-4F77-A2B6-531C83D9CB03}" srcOrd="1" destOrd="0" presId="urn:microsoft.com/office/officeart/2005/8/layout/vProcess5"/>
    <dgm:cxn modelId="{E294BCE5-34D4-4CA6-8CB7-1ED5D23A6F96}" type="presParOf" srcId="{BA2D7EFC-2D4D-4145-A8DB-0874AC9AF199}" destId="{51CBFACF-C78D-4741-BCF3-550FF5AF1D06}" srcOrd="2" destOrd="0" presId="urn:microsoft.com/office/officeart/2005/8/layout/vProcess5"/>
    <dgm:cxn modelId="{B39C748A-FC16-4B1F-9168-7A01E2782A45}" type="presParOf" srcId="{BA2D7EFC-2D4D-4145-A8DB-0874AC9AF199}" destId="{16F7CB93-E3B6-4E64-9F69-C16BDC671743}" srcOrd="3" destOrd="0" presId="urn:microsoft.com/office/officeart/2005/8/layout/vProcess5"/>
    <dgm:cxn modelId="{449F207C-A415-4308-9CCF-8EA46BF81B41}" type="presParOf" srcId="{BA2D7EFC-2D4D-4145-A8DB-0874AC9AF199}" destId="{78BA9635-4A0D-4D30-B137-F7D98927225C}" srcOrd="4" destOrd="0" presId="urn:microsoft.com/office/officeart/2005/8/layout/vProcess5"/>
    <dgm:cxn modelId="{853CF9B4-BBC4-48CD-A89C-C479012D4435}" type="presParOf" srcId="{BA2D7EFC-2D4D-4145-A8DB-0874AC9AF199}" destId="{871020B5-41D4-48EF-B10A-70EC466BEB6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466360-A73F-4FE1-B4D5-846ECFD7A2BA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33D2CE-0EE6-4A64-8CDA-F9FAC02B79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rapid development of digital currencies every year</a:t>
          </a:r>
          <a:endParaRPr lang="en-US"/>
        </a:p>
      </dgm:t>
    </dgm:pt>
    <dgm:pt modelId="{96E985C2-E366-41F9-A53C-63917B5C5A39}" type="parTrans" cxnId="{8679B3F7-93CC-4554-9235-0D6E8A9352E0}">
      <dgm:prSet/>
      <dgm:spPr/>
      <dgm:t>
        <a:bodyPr/>
        <a:lstStyle/>
        <a:p>
          <a:endParaRPr lang="en-US"/>
        </a:p>
      </dgm:t>
    </dgm:pt>
    <dgm:pt modelId="{548AD681-8C5E-4D99-AEEF-CD5C86BF68C4}" type="sibTrans" cxnId="{8679B3F7-93CC-4554-9235-0D6E8A9352E0}">
      <dgm:prSet/>
      <dgm:spPr/>
      <dgm:t>
        <a:bodyPr/>
        <a:lstStyle/>
        <a:p>
          <a:endParaRPr lang="en-US"/>
        </a:p>
      </dgm:t>
    </dgm:pt>
    <dgm:pt modelId="{042969C3-D17C-4DE4-9B2A-DFE7C4D987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Most of the people thinks crypto as an investment</a:t>
          </a:r>
          <a:endParaRPr lang="en-US"/>
        </a:p>
      </dgm:t>
    </dgm:pt>
    <dgm:pt modelId="{31413E4A-12CE-4628-BEA8-4ADF22C4898D}" type="parTrans" cxnId="{2CB75C6A-9661-447E-9819-E9C705E79825}">
      <dgm:prSet/>
      <dgm:spPr/>
      <dgm:t>
        <a:bodyPr/>
        <a:lstStyle/>
        <a:p>
          <a:endParaRPr lang="en-US"/>
        </a:p>
      </dgm:t>
    </dgm:pt>
    <dgm:pt modelId="{9E16B5BD-345D-4D46-8D69-55A4091C6539}" type="sibTrans" cxnId="{2CB75C6A-9661-447E-9819-E9C705E79825}">
      <dgm:prSet/>
      <dgm:spPr/>
      <dgm:t>
        <a:bodyPr/>
        <a:lstStyle/>
        <a:p>
          <a:endParaRPr lang="en-US"/>
        </a:p>
      </dgm:t>
    </dgm:pt>
    <dgm:pt modelId="{791EC047-9630-4737-B447-ACF268B772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Introduction to WEB 3.0 and Metaverse</a:t>
          </a:r>
          <a:endParaRPr lang="en-US"/>
        </a:p>
      </dgm:t>
    </dgm:pt>
    <dgm:pt modelId="{A06B1B4F-470B-4D73-BDCD-491E86477DA5}" type="parTrans" cxnId="{6EB2296D-4B99-4798-A2A2-C48929B44CAA}">
      <dgm:prSet/>
      <dgm:spPr/>
      <dgm:t>
        <a:bodyPr/>
        <a:lstStyle/>
        <a:p>
          <a:endParaRPr lang="en-US"/>
        </a:p>
      </dgm:t>
    </dgm:pt>
    <dgm:pt modelId="{0FC0665D-5C39-4307-9E13-F5556655F6C8}" type="sibTrans" cxnId="{6EB2296D-4B99-4798-A2A2-C48929B44CAA}">
      <dgm:prSet/>
      <dgm:spPr/>
      <dgm:t>
        <a:bodyPr/>
        <a:lstStyle/>
        <a:p>
          <a:endParaRPr lang="en-US"/>
        </a:p>
      </dgm:t>
    </dgm:pt>
    <dgm:pt modelId="{84F07931-C695-4357-A81D-02C4CF428601}" type="pres">
      <dgm:prSet presAssocID="{A2466360-A73F-4FE1-B4D5-846ECFD7A2BA}" presName="root" presStyleCnt="0">
        <dgm:presLayoutVars>
          <dgm:dir/>
          <dgm:resizeHandles val="exact"/>
        </dgm:presLayoutVars>
      </dgm:prSet>
      <dgm:spPr/>
    </dgm:pt>
    <dgm:pt modelId="{C27E4F55-F720-4089-9243-464B0ED1A4A9}" type="pres">
      <dgm:prSet presAssocID="{5233D2CE-0EE6-4A64-8CDA-F9FAC02B7916}" presName="compNode" presStyleCnt="0"/>
      <dgm:spPr/>
    </dgm:pt>
    <dgm:pt modelId="{3850CCE3-62CD-4BFE-A962-AFB8F7CA7BCE}" type="pres">
      <dgm:prSet presAssocID="{5233D2CE-0EE6-4A64-8CDA-F9FAC02B791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FF0A4D1-ADE9-4BEA-BC1E-A73717B7D814}" type="pres">
      <dgm:prSet presAssocID="{5233D2CE-0EE6-4A64-8CDA-F9FAC02B79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7BDC44C-567F-481A-8C9A-F7F246FB99CC}" type="pres">
      <dgm:prSet presAssocID="{5233D2CE-0EE6-4A64-8CDA-F9FAC02B7916}" presName="spaceRect" presStyleCnt="0"/>
      <dgm:spPr/>
    </dgm:pt>
    <dgm:pt modelId="{731320FF-8B5A-4EC5-BDED-85F158E13B17}" type="pres">
      <dgm:prSet presAssocID="{5233D2CE-0EE6-4A64-8CDA-F9FAC02B7916}" presName="textRect" presStyleLbl="revTx" presStyleIdx="0" presStyleCnt="3">
        <dgm:presLayoutVars>
          <dgm:chMax val="1"/>
          <dgm:chPref val="1"/>
        </dgm:presLayoutVars>
      </dgm:prSet>
      <dgm:spPr/>
    </dgm:pt>
    <dgm:pt modelId="{029D84CB-1488-431C-A4E4-CB7000735F3A}" type="pres">
      <dgm:prSet presAssocID="{548AD681-8C5E-4D99-AEEF-CD5C86BF68C4}" presName="sibTrans" presStyleCnt="0"/>
      <dgm:spPr/>
    </dgm:pt>
    <dgm:pt modelId="{4C84789D-922C-4791-B2C5-A5C336D98DDF}" type="pres">
      <dgm:prSet presAssocID="{042969C3-D17C-4DE4-9B2A-DFE7C4D987DB}" presName="compNode" presStyleCnt="0"/>
      <dgm:spPr/>
    </dgm:pt>
    <dgm:pt modelId="{F41634F9-8204-411F-A64B-4491664A8690}" type="pres">
      <dgm:prSet presAssocID="{042969C3-D17C-4DE4-9B2A-DFE7C4D987D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4C7072D-8834-4750-8C4E-3B4EC4C39407}" type="pres">
      <dgm:prSet presAssocID="{042969C3-D17C-4DE4-9B2A-DFE7C4D987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C70CDBF-DC66-430E-8EF9-1B817E335F04}" type="pres">
      <dgm:prSet presAssocID="{042969C3-D17C-4DE4-9B2A-DFE7C4D987DB}" presName="spaceRect" presStyleCnt="0"/>
      <dgm:spPr/>
    </dgm:pt>
    <dgm:pt modelId="{1D2689E7-4582-4025-9460-B259686CBD43}" type="pres">
      <dgm:prSet presAssocID="{042969C3-D17C-4DE4-9B2A-DFE7C4D987DB}" presName="textRect" presStyleLbl="revTx" presStyleIdx="1" presStyleCnt="3">
        <dgm:presLayoutVars>
          <dgm:chMax val="1"/>
          <dgm:chPref val="1"/>
        </dgm:presLayoutVars>
      </dgm:prSet>
      <dgm:spPr/>
    </dgm:pt>
    <dgm:pt modelId="{144AE911-516D-45A9-A127-56A9F08AF8E4}" type="pres">
      <dgm:prSet presAssocID="{9E16B5BD-345D-4D46-8D69-55A4091C6539}" presName="sibTrans" presStyleCnt="0"/>
      <dgm:spPr/>
    </dgm:pt>
    <dgm:pt modelId="{A8046565-98DA-4BD7-A82C-3F4435AC7F79}" type="pres">
      <dgm:prSet presAssocID="{791EC047-9630-4737-B447-ACF268B77260}" presName="compNode" presStyleCnt="0"/>
      <dgm:spPr/>
    </dgm:pt>
    <dgm:pt modelId="{2E29FF42-82B0-488E-81F2-A7FF609C5095}" type="pres">
      <dgm:prSet presAssocID="{791EC047-9630-4737-B447-ACF268B7726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D337BE8-9115-450C-873C-06F651662527}" type="pres">
      <dgm:prSet presAssocID="{791EC047-9630-4737-B447-ACF268B772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5746928-F28C-4FA5-B0F2-1FE1AB63D1DD}" type="pres">
      <dgm:prSet presAssocID="{791EC047-9630-4737-B447-ACF268B77260}" presName="spaceRect" presStyleCnt="0"/>
      <dgm:spPr/>
    </dgm:pt>
    <dgm:pt modelId="{53C0F656-68C1-4D5A-B90F-2B457A8AAACD}" type="pres">
      <dgm:prSet presAssocID="{791EC047-9630-4737-B447-ACF268B772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752700-CAF3-4002-BAD7-A668A97737C3}" type="presOf" srcId="{791EC047-9630-4737-B447-ACF268B77260}" destId="{53C0F656-68C1-4D5A-B90F-2B457A8AAACD}" srcOrd="0" destOrd="0" presId="urn:microsoft.com/office/officeart/2018/5/layout/IconLeafLabelList"/>
    <dgm:cxn modelId="{0EAD8508-010F-4D90-8688-180F04B64015}" type="presOf" srcId="{A2466360-A73F-4FE1-B4D5-846ECFD7A2BA}" destId="{84F07931-C695-4357-A81D-02C4CF428601}" srcOrd="0" destOrd="0" presId="urn:microsoft.com/office/officeart/2018/5/layout/IconLeafLabelList"/>
    <dgm:cxn modelId="{B6E19416-5269-461D-BF1A-9D1914201981}" type="presOf" srcId="{042969C3-D17C-4DE4-9B2A-DFE7C4D987DB}" destId="{1D2689E7-4582-4025-9460-B259686CBD43}" srcOrd="0" destOrd="0" presId="urn:microsoft.com/office/officeart/2018/5/layout/IconLeafLabelList"/>
    <dgm:cxn modelId="{7A522C5C-152C-4464-98C4-D4B72FCB52E3}" type="presOf" srcId="{5233D2CE-0EE6-4A64-8CDA-F9FAC02B7916}" destId="{731320FF-8B5A-4EC5-BDED-85F158E13B17}" srcOrd="0" destOrd="0" presId="urn:microsoft.com/office/officeart/2018/5/layout/IconLeafLabelList"/>
    <dgm:cxn modelId="{2CB75C6A-9661-447E-9819-E9C705E79825}" srcId="{A2466360-A73F-4FE1-B4D5-846ECFD7A2BA}" destId="{042969C3-D17C-4DE4-9B2A-DFE7C4D987DB}" srcOrd="1" destOrd="0" parTransId="{31413E4A-12CE-4628-BEA8-4ADF22C4898D}" sibTransId="{9E16B5BD-345D-4D46-8D69-55A4091C6539}"/>
    <dgm:cxn modelId="{6EB2296D-4B99-4798-A2A2-C48929B44CAA}" srcId="{A2466360-A73F-4FE1-B4D5-846ECFD7A2BA}" destId="{791EC047-9630-4737-B447-ACF268B77260}" srcOrd="2" destOrd="0" parTransId="{A06B1B4F-470B-4D73-BDCD-491E86477DA5}" sibTransId="{0FC0665D-5C39-4307-9E13-F5556655F6C8}"/>
    <dgm:cxn modelId="{8679B3F7-93CC-4554-9235-0D6E8A9352E0}" srcId="{A2466360-A73F-4FE1-B4D5-846ECFD7A2BA}" destId="{5233D2CE-0EE6-4A64-8CDA-F9FAC02B7916}" srcOrd="0" destOrd="0" parTransId="{96E985C2-E366-41F9-A53C-63917B5C5A39}" sibTransId="{548AD681-8C5E-4D99-AEEF-CD5C86BF68C4}"/>
    <dgm:cxn modelId="{BCD5164E-126C-4372-8279-1C525F487EEB}" type="presParOf" srcId="{84F07931-C695-4357-A81D-02C4CF428601}" destId="{C27E4F55-F720-4089-9243-464B0ED1A4A9}" srcOrd="0" destOrd="0" presId="urn:microsoft.com/office/officeart/2018/5/layout/IconLeafLabelList"/>
    <dgm:cxn modelId="{29A03E66-6CED-4AE0-824D-B97837E1D5C0}" type="presParOf" srcId="{C27E4F55-F720-4089-9243-464B0ED1A4A9}" destId="{3850CCE3-62CD-4BFE-A962-AFB8F7CA7BCE}" srcOrd="0" destOrd="0" presId="urn:microsoft.com/office/officeart/2018/5/layout/IconLeafLabelList"/>
    <dgm:cxn modelId="{34C35447-1A63-469A-94F7-ADFB251D2694}" type="presParOf" srcId="{C27E4F55-F720-4089-9243-464B0ED1A4A9}" destId="{3FF0A4D1-ADE9-4BEA-BC1E-A73717B7D814}" srcOrd="1" destOrd="0" presId="urn:microsoft.com/office/officeart/2018/5/layout/IconLeafLabelList"/>
    <dgm:cxn modelId="{BD51CAB3-0032-440A-8243-F4646B706839}" type="presParOf" srcId="{C27E4F55-F720-4089-9243-464B0ED1A4A9}" destId="{47BDC44C-567F-481A-8C9A-F7F246FB99CC}" srcOrd="2" destOrd="0" presId="urn:microsoft.com/office/officeart/2018/5/layout/IconLeafLabelList"/>
    <dgm:cxn modelId="{E756CB9C-1B45-40DB-9557-4C174B6C8FE6}" type="presParOf" srcId="{C27E4F55-F720-4089-9243-464B0ED1A4A9}" destId="{731320FF-8B5A-4EC5-BDED-85F158E13B17}" srcOrd="3" destOrd="0" presId="urn:microsoft.com/office/officeart/2018/5/layout/IconLeafLabelList"/>
    <dgm:cxn modelId="{BC9A14C1-AA17-4E02-9EB8-4FAB3F4A7052}" type="presParOf" srcId="{84F07931-C695-4357-A81D-02C4CF428601}" destId="{029D84CB-1488-431C-A4E4-CB7000735F3A}" srcOrd="1" destOrd="0" presId="urn:microsoft.com/office/officeart/2018/5/layout/IconLeafLabelList"/>
    <dgm:cxn modelId="{8C46C781-FD8E-4ACB-875C-EDDC29492286}" type="presParOf" srcId="{84F07931-C695-4357-A81D-02C4CF428601}" destId="{4C84789D-922C-4791-B2C5-A5C336D98DDF}" srcOrd="2" destOrd="0" presId="urn:microsoft.com/office/officeart/2018/5/layout/IconLeafLabelList"/>
    <dgm:cxn modelId="{D10EB21A-790F-4BC6-90DE-BE1AB6F19548}" type="presParOf" srcId="{4C84789D-922C-4791-B2C5-A5C336D98DDF}" destId="{F41634F9-8204-411F-A64B-4491664A8690}" srcOrd="0" destOrd="0" presId="urn:microsoft.com/office/officeart/2018/5/layout/IconLeafLabelList"/>
    <dgm:cxn modelId="{CD8B6643-08BF-43C5-AB7E-463DF021ECB7}" type="presParOf" srcId="{4C84789D-922C-4791-B2C5-A5C336D98DDF}" destId="{94C7072D-8834-4750-8C4E-3B4EC4C39407}" srcOrd="1" destOrd="0" presId="urn:microsoft.com/office/officeart/2018/5/layout/IconLeafLabelList"/>
    <dgm:cxn modelId="{96BBCDF5-2CFD-432C-84CB-606A361F547B}" type="presParOf" srcId="{4C84789D-922C-4791-B2C5-A5C336D98DDF}" destId="{6C70CDBF-DC66-430E-8EF9-1B817E335F04}" srcOrd="2" destOrd="0" presId="urn:microsoft.com/office/officeart/2018/5/layout/IconLeafLabelList"/>
    <dgm:cxn modelId="{745FAB8A-0CE0-48AC-925C-9A4F9A61F8C4}" type="presParOf" srcId="{4C84789D-922C-4791-B2C5-A5C336D98DDF}" destId="{1D2689E7-4582-4025-9460-B259686CBD43}" srcOrd="3" destOrd="0" presId="urn:microsoft.com/office/officeart/2018/5/layout/IconLeafLabelList"/>
    <dgm:cxn modelId="{111824CC-6791-434F-A7BE-C0072898083E}" type="presParOf" srcId="{84F07931-C695-4357-A81D-02C4CF428601}" destId="{144AE911-516D-45A9-A127-56A9F08AF8E4}" srcOrd="3" destOrd="0" presId="urn:microsoft.com/office/officeart/2018/5/layout/IconLeafLabelList"/>
    <dgm:cxn modelId="{D1694677-FAC9-4907-B8B8-17EADD778344}" type="presParOf" srcId="{84F07931-C695-4357-A81D-02C4CF428601}" destId="{A8046565-98DA-4BD7-A82C-3F4435AC7F79}" srcOrd="4" destOrd="0" presId="urn:microsoft.com/office/officeart/2018/5/layout/IconLeafLabelList"/>
    <dgm:cxn modelId="{AFFE73F2-BCD1-4224-A86D-E4DD9CFD61D3}" type="presParOf" srcId="{A8046565-98DA-4BD7-A82C-3F4435AC7F79}" destId="{2E29FF42-82B0-488E-81F2-A7FF609C5095}" srcOrd="0" destOrd="0" presId="urn:microsoft.com/office/officeart/2018/5/layout/IconLeafLabelList"/>
    <dgm:cxn modelId="{B00F4E59-6A3D-494D-B304-293DFAEB2BE0}" type="presParOf" srcId="{A8046565-98DA-4BD7-A82C-3F4435AC7F79}" destId="{FD337BE8-9115-450C-873C-06F651662527}" srcOrd="1" destOrd="0" presId="urn:microsoft.com/office/officeart/2018/5/layout/IconLeafLabelList"/>
    <dgm:cxn modelId="{8FE00409-2B06-4124-86CB-A20ACF574C66}" type="presParOf" srcId="{A8046565-98DA-4BD7-A82C-3F4435AC7F79}" destId="{D5746928-F28C-4FA5-B0F2-1FE1AB63D1DD}" srcOrd="2" destOrd="0" presId="urn:microsoft.com/office/officeart/2018/5/layout/IconLeafLabelList"/>
    <dgm:cxn modelId="{9D9783E6-E2A8-4AD9-A449-48BD9417B709}" type="presParOf" srcId="{A8046565-98DA-4BD7-A82C-3F4435AC7F79}" destId="{53C0F656-68C1-4D5A-B90F-2B457A8AAA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24916-B85E-4418-9E0C-FE5C9C83F95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A30111-C9ED-4062-975A-2CD637D13471}">
      <dgm:prSet/>
      <dgm:spPr/>
      <dgm:t>
        <a:bodyPr/>
        <a:lstStyle/>
        <a:p>
          <a:r>
            <a:rPr lang="en-IN" dirty="0"/>
            <a:t>Hardware having 4 GB of RAM and 64 GB ROM , Active internet connection</a:t>
          </a:r>
          <a:endParaRPr lang="en-US" dirty="0"/>
        </a:p>
      </dgm:t>
    </dgm:pt>
    <dgm:pt modelId="{6C8C3959-4FF7-4C95-8F4C-6E5FBB0ADE8E}" type="parTrans" cxnId="{7C548CBD-B81A-42E6-943F-F6E1F94E5231}">
      <dgm:prSet/>
      <dgm:spPr/>
      <dgm:t>
        <a:bodyPr/>
        <a:lstStyle/>
        <a:p>
          <a:endParaRPr lang="en-US"/>
        </a:p>
      </dgm:t>
    </dgm:pt>
    <dgm:pt modelId="{D1B44AEA-2BA8-45BD-83D9-BE9AE3E55D8E}" type="sibTrans" cxnId="{7C548CBD-B81A-42E6-943F-F6E1F94E5231}">
      <dgm:prSet/>
      <dgm:spPr/>
      <dgm:t>
        <a:bodyPr/>
        <a:lstStyle/>
        <a:p>
          <a:endParaRPr lang="en-US"/>
        </a:p>
      </dgm:t>
    </dgm:pt>
    <dgm:pt modelId="{2D07E15B-193B-48B3-A479-52AE4052BBAF}">
      <dgm:prSet/>
      <dgm:spPr/>
      <dgm:t>
        <a:bodyPr/>
        <a:lstStyle/>
        <a:p>
          <a:r>
            <a:rPr lang="en-IN"/>
            <a:t>Python with V3.8 or greater</a:t>
          </a:r>
          <a:endParaRPr lang="en-US"/>
        </a:p>
      </dgm:t>
    </dgm:pt>
    <dgm:pt modelId="{DF7099AD-3A7B-4303-A682-68E32575302F}" type="parTrans" cxnId="{EA5679DC-9EAD-4B85-8693-2DB9EC05BBA8}">
      <dgm:prSet/>
      <dgm:spPr/>
      <dgm:t>
        <a:bodyPr/>
        <a:lstStyle/>
        <a:p>
          <a:endParaRPr lang="en-US"/>
        </a:p>
      </dgm:t>
    </dgm:pt>
    <dgm:pt modelId="{EEFFF180-B37E-425C-9FDC-D858F083283A}" type="sibTrans" cxnId="{EA5679DC-9EAD-4B85-8693-2DB9EC05BBA8}">
      <dgm:prSet/>
      <dgm:spPr/>
      <dgm:t>
        <a:bodyPr/>
        <a:lstStyle/>
        <a:p>
          <a:endParaRPr lang="en-US"/>
        </a:p>
      </dgm:t>
    </dgm:pt>
    <dgm:pt modelId="{AD63AB7C-C50B-409C-A130-D8D90D91EB17}" type="pres">
      <dgm:prSet presAssocID="{89F24916-B85E-4418-9E0C-FE5C9C83F95F}" presName="linear" presStyleCnt="0">
        <dgm:presLayoutVars>
          <dgm:dir/>
          <dgm:animLvl val="lvl"/>
          <dgm:resizeHandles val="exact"/>
        </dgm:presLayoutVars>
      </dgm:prSet>
      <dgm:spPr/>
    </dgm:pt>
    <dgm:pt modelId="{157BE0E7-00F2-4037-BD07-A1F5B1A9CAC8}" type="pres">
      <dgm:prSet presAssocID="{17A30111-C9ED-4062-975A-2CD637D13471}" presName="parentLin" presStyleCnt="0"/>
      <dgm:spPr/>
    </dgm:pt>
    <dgm:pt modelId="{15588A04-AAB9-4D69-B0F7-F9B665CF41CE}" type="pres">
      <dgm:prSet presAssocID="{17A30111-C9ED-4062-975A-2CD637D13471}" presName="parentLeftMargin" presStyleLbl="node1" presStyleIdx="0" presStyleCnt="2"/>
      <dgm:spPr/>
    </dgm:pt>
    <dgm:pt modelId="{CD5843DA-883E-49A1-AB97-923C5198C218}" type="pres">
      <dgm:prSet presAssocID="{17A30111-C9ED-4062-975A-2CD637D13471}" presName="parentText" presStyleLbl="node1" presStyleIdx="0" presStyleCnt="2" custScaleX="110664">
        <dgm:presLayoutVars>
          <dgm:chMax val="0"/>
          <dgm:bulletEnabled val="1"/>
        </dgm:presLayoutVars>
      </dgm:prSet>
      <dgm:spPr/>
    </dgm:pt>
    <dgm:pt modelId="{FE25998F-24A1-4359-A034-38184EA37888}" type="pres">
      <dgm:prSet presAssocID="{17A30111-C9ED-4062-975A-2CD637D13471}" presName="negativeSpace" presStyleCnt="0"/>
      <dgm:spPr/>
    </dgm:pt>
    <dgm:pt modelId="{C562D462-B50C-4951-8DB0-37071FB49EA9}" type="pres">
      <dgm:prSet presAssocID="{17A30111-C9ED-4062-975A-2CD637D13471}" presName="childText" presStyleLbl="conFgAcc1" presStyleIdx="0" presStyleCnt="2">
        <dgm:presLayoutVars>
          <dgm:bulletEnabled val="1"/>
        </dgm:presLayoutVars>
      </dgm:prSet>
      <dgm:spPr/>
    </dgm:pt>
    <dgm:pt modelId="{85A41C41-A92B-4DE3-9788-EC628AE6D8DF}" type="pres">
      <dgm:prSet presAssocID="{D1B44AEA-2BA8-45BD-83D9-BE9AE3E55D8E}" presName="spaceBetweenRectangles" presStyleCnt="0"/>
      <dgm:spPr/>
    </dgm:pt>
    <dgm:pt modelId="{FEEDFDDA-EAA9-4141-9F27-1B92C5CADD96}" type="pres">
      <dgm:prSet presAssocID="{2D07E15B-193B-48B3-A479-52AE4052BBAF}" presName="parentLin" presStyleCnt="0"/>
      <dgm:spPr/>
    </dgm:pt>
    <dgm:pt modelId="{6E0C7B83-9919-45A9-985A-9D938BD8607E}" type="pres">
      <dgm:prSet presAssocID="{2D07E15B-193B-48B3-A479-52AE4052BBAF}" presName="parentLeftMargin" presStyleLbl="node1" presStyleIdx="0" presStyleCnt="2"/>
      <dgm:spPr/>
    </dgm:pt>
    <dgm:pt modelId="{23D56B3F-CAA2-4CF1-B315-E4E1587CB07E}" type="pres">
      <dgm:prSet presAssocID="{2D07E15B-193B-48B3-A479-52AE4052BBAF}" presName="parentText" presStyleLbl="node1" presStyleIdx="1" presStyleCnt="2" custScaleX="110181">
        <dgm:presLayoutVars>
          <dgm:chMax val="0"/>
          <dgm:bulletEnabled val="1"/>
        </dgm:presLayoutVars>
      </dgm:prSet>
      <dgm:spPr/>
    </dgm:pt>
    <dgm:pt modelId="{708D4D79-49A4-40C4-8AA1-399AB2E74FEA}" type="pres">
      <dgm:prSet presAssocID="{2D07E15B-193B-48B3-A479-52AE4052BBAF}" presName="negativeSpace" presStyleCnt="0"/>
      <dgm:spPr/>
    </dgm:pt>
    <dgm:pt modelId="{AA3998D0-C40B-42E5-B203-2A02545377FF}" type="pres">
      <dgm:prSet presAssocID="{2D07E15B-193B-48B3-A479-52AE4052BB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6D0822-AFC5-4A37-BFC9-27FB0DD1A8D8}" type="presOf" srcId="{17A30111-C9ED-4062-975A-2CD637D13471}" destId="{CD5843DA-883E-49A1-AB97-923C5198C218}" srcOrd="1" destOrd="0" presId="urn:microsoft.com/office/officeart/2005/8/layout/list1"/>
    <dgm:cxn modelId="{D2B8933C-FA0D-4307-B212-B793F72DB1AF}" type="presOf" srcId="{2D07E15B-193B-48B3-A479-52AE4052BBAF}" destId="{6E0C7B83-9919-45A9-985A-9D938BD8607E}" srcOrd="0" destOrd="0" presId="urn:microsoft.com/office/officeart/2005/8/layout/list1"/>
    <dgm:cxn modelId="{9FB79745-D126-4801-81F5-1817DC34D42D}" type="presOf" srcId="{2D07E15B-193B-48B3-A479-52AE4052BBAF}" destId="{23D56B3F-CAA2-4CF1-B315-E4E1587CB07E}" srcOrd="1" destOrd="0" presId="urn:microsoft.com/office/officeart/2005/8/layout/list1"/>
    <dgm:cxn modelId="{CC7F9652-2FDF-46B2-BDB2-2984445B900D}" type="presOf" srcId="{89F24916-B85E-4418-9E0C-FE5C9C83F95F}" destId="{AD63AB7C-C50B-409C-A130-D8D90D91EB17}" srcOrd="0" destOrd="0" presId="urn:microsoft.com/office/officeart/2005/8/layout/list1"/>
    <dgm:cxn modelId="{7C548CBD-B81A-42E6-943F-F6E1F94E5231}" srcId="{89F24916-B85E-4418-9E0C-FE5C9C83F95F}" destId="{17A30111-C9ED-4062-975A-2CD637D13471}" srcOrd="0" destOrd="0" parTransId="{6C8C3959-4FF7-4C95-8F4C-6E5FBB0ADE8E}" sibTransId="{D1B44AEA-2BA8-45BD-83D9-BE9AE3E55D8E}"/>
    <dgm:cxn modelId="{7DEFA9BE-E66F-48AF-8C25-A9AF99F03A2D}" type="presOf" srcId="{17A30111-C9ED-4062-975A-2CD637D13471}" destId="{15588A04-AAB9-4D69-B0F7-F9B665CF41CE}" srcOrd="0" destOrd="0" presId="urn:microsoft.com/office/officeart/2005/8/layout/list1"/>
    <dgm:cxn modelId="{EA5679DC-9EAD-4B85-8693-2DB9EC05BBA8}" srcId="{89F24916-B85E-4418-9E0C-FE5C9C83F95F}" destId="{2D07E15B-193B-48B3-A479-52AE4052BBAF}" srcOrd="1" destOrd="0" parTransId="{DF7099AD-3A7B-4303-A682-68E32575302F}" sibTransId="{EEFFF180-B37E-425C-9FDC-D858F083283A}"/>
    <dgm:cxn modelId="{B6201BA8-814B-4870-938E-3B7242267175}" type="presParOf" srcId="{AD63AB7C-C50B-409C-A130-D8D90D91EB17}" destId="{157BE0E7-00F2-4037-BD07-A1F5B1A9CAC8}" srcOrd="0" destOrd="0" presId="urn:microsoft.com/office/officeart/2005/8/layout/list1"/>
    <dgm:cxn modelId="{AED35565-79BF-4AF4-9641-76DA5EA05672}" type="presParOf" srcId="{157BE0E7-00F2-4037-BD07-A1F5B1A9CAC8}" destId="{15588A04-AAB9-4D69-B0F7-F9B665CF41CE}" srcOrd="0" destOrd="0" presId="urn:microsoft.com/office/officeart/2005/8/layout/list1"/>
    <dgm:cxn modelId="{4050D109-02F4-47F6-97B6-EF649140AF2E}" type="presParOf" srcId="{157BE0E7-00F2-4037-BD07-A1F5B1A9CAC8}" destId="{CD5843DA-883E-49A1-AB97-923C5198C218}" srcOrd="1" destOrd="0" presId="urn:microsoft.com/office/officeart/2005/8/layout/list1"/>
    <dgm:cxn modelId="{89CE8241-DE1C-4129-95A5-C6B426F84D52}" type="presParOf" srcId="{AD63AB7C-C50B-409C-A130-D8D90D91EB17}" destId="{FE25998F-24A1-4359-A034-38184EA37888}" srcOrd="1" destOrd="0" presId="urn:microsoft.com/office/officeart/2005/8/layout/list1"/>
    <dgm:cxn modelId="{69C9CC85-0E2C-4D67-9CAE-5C479858A010}" type="presParOf" srcId="{AD63AB7C-C50B-409C-A130-D8D90D91EB17}" destId="{C562D462-B50C-4951-8DB0-37071FB49EA9}" srcOrd="2" destOrd="0" presId="urn:microsoft.com/office/officeart/2005/8/layout/list1"/>
    <dgm:cxn modelId="{90481F56-3D16-4F60-A98E-C9308A85D2BA}" type="presParOf" srcId="{AD63AB7C-C50B-409C-A130-D8D90D91EB17}" destId="{85A41C41-A92B-4DE3-9788-EC628AE6D8DF}" srcOrd="3" destOrd="0" presId="urn:microsoft.com/office/officeart/2005/8/layout/list1"/>
    <dgm:cxn modelId="{3D630D90-9BF9-43DE-BA8D-4A5E130B7BF4}" type="presParOf" srcId="{AD63AB7C-C50B-409C-A130-D8D90D91EB17}" destId="{FEEDFDDA-EAA9-4141-9F27-1B92C5CADD96}" srcOrd="4" destOrd="0" presId="urn:microsoft.com/office/officeart/2005/8/layout/list1"/>
    <dgm:cxn modelId="{6ED1EE9E-A25A-4B99-BEBC-F0DD7E1A8F40}" type="presParOf" srcId="{FEEDFDDA-EAA9-4141-9F27-1B92C5CADD96}" destId="{6E0C7B83-9919-45A9-985A-9D938BD8607E}" srcOrd="0" destOrd="0" presId="urn:microsoft.com/office/officeart/2005/8/layout/list1"/>
    <dgm:cxn modelId="{F3A0232D-4B61-451C-99A6-C0CCF963C1FE}" type="presParOf" srcId="{FEEDFDDA-EAA9-4141-9F27-1B92C5CADD96}" destId="{23D56B3F-CAA2-4CF1-B315-E4E1587CB07E}" srcOrd="1" destOrd="0" presId="urn:microsoft.com/office/officeart/2005/8/layout/list1"/>
    <dgm:cxn modelId="{5C5CCEE8-FFB4-4D83-80C3-5050E99D8357}" type="presParOf" srcId="{AD63AB7C-C50B-409C-A130-D8D90D91EB17}" destId="{708D4D79-49A4-40C4-8AA1-399AB2E74FEA}" srcOrd="5" destOrd="0" presId="urn:microsoft.com/office/officeart/2005/8/layout/list1"/>
    <dgm:cxn modelId="{B9C9D1EA-BD39-4E6F-8622-1F6075BB617F}" type="presParOf" srcId="{AD63AB7C-C50B-409C-A130-D8D90D91EB17}" destId="{AA3998D0-C40B-42E5-B203-2A02545377F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0780C-9EB6-4DEA-B41B-F3C636E6576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E0C184-3FDD-472B-AF72-2A5B9CC5EC50}">
      <dgm:prSet custT="1"/>
      <dgm:spPr/>
      <dgm:t>
        <a:bodyPr/>
        <a:lstStyle/>
        <a:p>
          <a:r>
            <a:rPr lang="en-IN" sz="3600" dirty="0"/>
            <a:t>Yfinance</a:t>
          </a:r>
          <a:endParaRPr lang="en-US" sz="800" dirty="0"/>
        </a:p>
      </dgm:t>
    </dgm:pt>
    <dgm:pt modelId="{53B549E0-9AF4-4DE9-AA15-A57845F76A12}" type="parTrans" cxnId="{C9C6A3A0-DCFA-4D04-9697-252AA330DFBD}">
      <dgm:prSet/>
      <dgm:spPr/>
      <dgm:t>
        <a:bodyPr/>
        <a:lstStyle/>
        <a:p>
          <a:endParaRPr lang="en-US"/>
        </a:p>
      </dgm:t>
    </dgm:pt>
    <dgm:pt modelId="{8D0C1740-22E6-401F-9D84-50056BBD8BF6}" type="sibTrans" cxnId="{C9C6A3A0-DCFA-4D04-9697-252AA330DFBD}">
      <dgm:prSet/>
      <dgm:spPr/>
      <dgm:t>
        <a:bodyPr/>
        <a:lstStyle/>
        <a:p>
          <a:endParaRPr lang="en-US"/>
        </a:p>
      </dgm:t>
    </dgm:pt>
    <dgm:pt modelId="{7A0A470E-42D3-43D5-B946-74B40DAB7EDC}">
      <dgm:prSet/>
      <dgm:spPr/>
      <dgm:t>
        <a:bodyPr/>
        <a:lstStyle/>
        <a:p>
          <a:r>
            <a:rPr lang="en-US" sz="1900" dirty="0"/>
            <a:t>Request</a:t>
          </a:r>
          <a:endParaRPr lang="en-IN" sz="1900" dirty="0"/>
        </a:p>
      </dgm:t>
    </dgm:pt>
    <dgm:pt modelId="{CF416A2F-F9DE-48F3-9BE8-2B6C39190924}" type="parTrans" cxnId="{334F9899-AC9D-452F-AD89-0CF76F735D3A}">
      <dgm:prSet/>
      <dgm:spPr/>
      <dgm:t>
        <a:bodyPr/>
        <a:lstStyle/>
        <a:p>
          <a:endParaRPr lang="en-IN"/>
        </a:p>
      </dgm:t>
    </dgm:pt>
    <dgm:pt modelId="{79C6D91D-D414-4E20-8670-7E224D5DF0FA}" type="sibTrans" cxnId="{334F9899-AC9D-452F-AD89-0CF76F735D3A}">
      <dgm:prSet/>
      <dgm:spPr/>
      <dgm:t>
        <a:bodyPr/>
        <a:lstStyle/>
        <a:p>
          <a:endParaRPr lang="en-IN"/>
        </a:p>
      </dgm:t>
    </dgm:pt>
    <dgm:pt modelId="{2B611E4D-4B38-44A4-B780-9FDA7612C1C7}">
      <dgm:prSet/>
      <dgm:spPr/>
      <dgm:t>
        <a:bodyPr/>
        <a:lstStyle/>
        <a:p>
          <a:r>
            <a:rPr lang="en-US" sz="1900" dirty="0"/>
            <a:t>Response </a:t>
          </a:r>
        </a:p>
      </dgm:t>
    </dgm:pt>
    <dgm:pt modelId="{A56CD23B-6F30-40D5-B200-8B9D5A107BC6}" type="parTrans" cxnId="{343BD7DD-6B36-4E18-94D3-02A5D3EE325C}">
      <dgm:prSet/>
      <dgm:spPr/>
      <dgm:t>
        <a:bodyPr/>
        <a:lstStyle/>
        <a:p>
          <a:endParaRPr lang="en-IN"/>
        </a:p>
      </dgm:t>
    </dgm:pt>
    <dgm:pt modelId="{05611F81-88A7-4EAC-BCF2-CD160AF3A121}" type="sibTrans" cxnId="{343BD7DD-6B36-4E18-94D3-02A5D3EE325C}">
      <dgm:prSet/>
      <dgm:spPr/>
      <dgm:t>
        <a:bodyPr/>
        <a:lstStyle/>
        <a:p>
          <a:endParaRPr lang="en-IN"/>
        </a:p>
      </dgm:t>
    </dgm:pt>
    <dgm:pt modelId="{DD00D544-52C4-4F90-B315-D6C29FCED6C4}">
      <dgm:prSet/>
      <dgm:spPr/>
      <dgm:t>
        <a:bodyPr/>
        <a:lstStyle/>
        <a:p>
          <a:pPr>
            <a:buFontTx/>
            <a:buNone/>
          </a:pPr>
          <a:r>
            <a:rPr lang="en-US" sz="1900" dirty="0"/>
            <a:t>		pandas Data Frame consist of data</a:t>
          </a:r>
        </a:p>
      </dgm:t>
    </dgm:pt>
    <dgm:pt modelId="{F8771385-6625-47BB-A893-4055A1A8186E}" type="parTrans" cxnId="{B8189F25-9AE7-4D01-A974-E500C1DF3108}">
      <dgm:prSet/>
      <dgm:spPr/>
      <dgm:t>
        <a:bodyPr/>
        <a:lstStyle/>
        <a:p>
          <a:endParaRPr lang="en-IN"/>
        </a:p>
      </dgm:t>
    </dgm:pt>
    <dgm:pt modelId="{CC4DA422-44AF-4BD2-B674-AE6851A5CCFB}" type="sibTrans" cxnId="{B8189F25-9AE7-4D01-A974-E500C1DF3108}">
      <dgm:prSet/>
      <dgm:spPr/>
      <dgm:t>
        <a:bodyPr/>
        <a:lstStyle/>
        <a:p>
          <a:endParaRPr lang="en-IN"/>
        </a:p>
      </dgm:t>
    </dgm:pt>
    <dgm:pt modelId="{56E2801E-3379-46CD-9A54-48D29D16D5CD}">
      <dgm:prSet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None/>
          </a:pPr>
          <a:r>
            <a:rPr lang="en-IN" sz="2400" b="1" dirty="0"/>
            <a:t>API from </a:t>
          </a:r>
          <a:r>
            <a:rPr lang="en-US" sz="2400" b="1" dirty="0"/>
            <a:t>Yahoo Finance </a:t>
          </a:r>
          <a:endParaRPr lang="en-IN" sz="2400" b="1" dirty="0"/>
        </a:p>
      </dgm:t>
    </dgm:pt>
    <dgm:pt modelId="{5B38728B-70BB-470F-B563-B23416F8F772}" type="sibTrans" cxnId="{767E215F-EC4C-44DE-A498-3C5FD33489C6}">
      <dgm:prSet/>
      <dgm:spPr/>
      <dgm:t>
        <a:bodyPr/>
        <a:lstStyle/>
        <a:p>
          <a:endParaRPr lang="en-IN"/>
        </a:p>
      </dgm:t>
    </dgm:pt>
    <dgm:pt modelId="{AA65B9B4-27D2-45CF-93D2-C24FB72750D9}" type="parTrans" cxnId="{767E215F-EC4C-44DE-A498-3C5FD33489C6}">
      <dgm:prSet/>
      <dgm:spPr/>
      <dgm:t>
        <a:bodyPr/>
        <a:lstStyle/>
        <a:p>
          <a:endParaRPr lang="en-IN"/>
        </a:p>
      </dgm:t>
    </dgm:pt>
    <dgm:pt modelId="{5627BD98-D681-46B0-9854-3AC928D412AC}">
      <dgm:prSet/>
      <dgm:spPr/>
      <dgm:t>
        <a:bodyPr/>
        <a:lstStyle/>
        <a:p>
          <a:endParaRPr lang="en-IN" sz="1900" dirty="0"/>
        </a:p>
      </dgm:t>
    </dgm:pt>
    <dgm:pt modelId="{F1A64D5D-2C3E-4217-B4B3-E94E432EE198}" type="parTrans" cxnId="{5F3FB418-8B62-4082-8E53-06798644AC50}">
      <dgm:prSet/>
      <dgm:spPr/>
      <dgm:t>
        <a:bodyPr/>
        <a:lstStyle/>
        <a:p>
          <a:endParaRPr lang="en-IN"/>
        </a:p>
      </dgm:t>
    </dgm:pt>
    <dgm:pt modelId="{BE80425F-E09A-4E19-AB67-98F2E31D1EA6}" type="sibTrans" cxnId="{5F3FB418-8B62-4082-8E53-06798644AC50}">
      <dgm:prSet/>
      <dgm:spPr/>
    </dgm:pt>
    <dgm:pt modelId="{BFFC94E5-09D0-4959-AF87-B6E8BB03E25F}">
      <dgm:prSet/>
      <dgm:spPr/>
      <dgm:t>
        <a:bodyPr/>
        <a:lstStyle/>
        <a:p>
          <a:pPr>
            <a:buFontTx/>
            <a:buNone/>
          </a:pPr>
          <a:r>
            <a:rPr lang="en-US" sz="1900" dirty="0"/>
            <a:t>		interval</a:t>
          </a:r>
        </a:p>
      </dgm:t>
    </dgm:pt>
    <dgm:pt modelId="{2DADDA9D-13FA-4078-9EE4-B9BCCD835406}" type="sibTrans" cxnId="{893AA894-C2AB-445B-B661-F88856D3C5C6}">
      <dgm:prSet/>
      <dgm:spPr/>
      <dgm:t>
        <a:bodyPr/>
        <a:lstStyle/>
        <a:p>
          <a:endParaRPr lang="en-IN"/>
        </a:p>
      </dgm:t>
    </dgm:pt>
    <dgm:pt modelId="{C9D4325F-F19C-4590-AD65-AF884D962ADE}" type="parTrans" cxnId="{893AA894-C2AB-445B-B661-F88856D3C5C6}">
      <dgm:prSet/>
      <dgm:spPr/>
      <dgm:t>
        <a:bodyPr/>
        <a:lstStyle/>
        <a:p>
          <a:endParaRPr lang="en-IN"/>
        </a:p>
      </dgm:t>
    </dgm:pt>
    <dgm:pt modelId="{46D1FCE8-D13F-4DCC-9714-30288138643B}">
      <dgm:prSet/>
      <dgm:spPr/>
      <dgm:t>
        <a:bodyPr/>
        <a:lstStyle/>
        <a:p>
          <a:pPr>
            <a:buFontTx/>
            <a:buNone/>
          </a:pPr>
          <a:r>
            <a:rPr lang="en-US" sz="1900" dirty="0"/>
            <a:t>		ticker	</a:t>
          </a:r>
          <a:endParaRPr lang="en-IN" sz="1900" dirty="0"/>
        </a:p>
      </dgm:t>
    </dgm:pt>
    <dgm:pt modelId="{D5862400-27B1-4576-8236-65D3F4995D5C}" type="parTrans" cxnId="{674BD559-F6D1-49F7-B1B8-087628625E18}">
      <dgm:prSet/>
      <dgm:spPr/>
      <dgm:t>
        <a:bodyPr/>
        <a:lstStyle/>
        <a:p>
          <a:endParaRPr lang="en-IN"/>
        </a:p>
      </dgm:t>
    </dgm:pt>
    <dgm:pt modelId="{2BCE02D9-DAF8-463B-A1D7-7D610C8FA768}" type="sibTrans" cxnId="{674BD559-F6D1-49F7-B1B8-087628625E18}">
      <dgm:prSet/>
      <dgm:spPr/>
      <dgm:t>
        <a:bodyPr/>
        <a:lstStyle/>
        <a:p>
          <a:endParaRPr lang="en-IN"/>
        </a:p>
      </dgm:t>
    </dgm:pt>
    <dgm:pt modelId="{498A5824-DE23-4DF9-9071-8D0F18D89177}">
      <dgm:prSet/>
      <dgm:spPr/>
      <dgm:t>
        <a:bodyPr/>
        <a:lstStyle/>
        <a:p>
          <a:pPr>
            <a:buFontTx/>
            <a:buNone/>
          </a:pPr>
          <a:r>
            <a:rPr lang="en-US" sz="1900" dirty="0"/>
            <a:t>		start and end date</a:t>
          </a:r>
          <a:endParaRPr lang="en-IN" sz="1900" dirty="0"/>
        </a:p>
      </dgm:t>
    </dgm:pt>
    <dgm:pt modelId="{B4B28958-64CF-4EB1-82D8-806079120C44}" type="parTrans" cxnId="{49CD19DA-6267-481F-8A10-2E2846A25551}">
      <dgm:prSet/>
      <dgm:spPr/>
      <dgm:t>
        <a:bodyPr/>
        <a:lstStyle/>
        <a:p>
          <a:endParaRPr lang="en-IN"/>
        </a:p>
      </dgm:t>
    </dgm:pt>
    <dgm:pt modelId="{3BAA56A9-622D-48CA-838C-FD0BD01C378F}" type="sibTrans" cxnId="{49CD19DA-6267-481F-8A10-2E2846A25551}">
      <dgm:prSet/>
      <dgm:spPr/>
      <dgm:t>
        <a:bodyPr/>
        <a:lstStyle/>
        <a:p>
          <a:endParaRPr lang="en-IN"/>
        </a:p>
      </dgm:t>
    </dgm:pt>
    <dgm:pt modelId="{4A8CDC5C-1890-41AE-8BC7-98F4416C6A64}" type="pres">
      <dgm:prSet presAssocID="{5310780C-9EB6-4DEA-B41B-F3C636E6576D}" presName="linear" presStyleCnt="0">
        <dgm:presLayoutVars>
          <dgm:dir/>
          <dgm:animLvl val="lvl"/>
          <dgm:resizeHandles val="exact"/>
        </dgm:presLayoutVars>
      </dgm:prSet>
      <dgm:spPr/>
    </dgm:pt>
    <dgm:pt modelId="{E061260C-10FB-467B-8B80-98F8E466D794}" type="pres">
      <dgm:prSet presAssocID="{89E0C184-3FDD-472B-AF72-2A5B9CC5EC50}" presName="parentLin" presStyleCnt="0"/>
      <dgm:spPr/>
    </dgm:pt>
    <dgm:pt modelId="{DF0DE3E7-87A5-4391-82A0-F77D2A5E574C}" type="pres">
      <dgm:prSet presAssocID="{89E0C184-3FDD-472B-AF72-2A5B9CC5EC50}" presName="parentLeftMargin" presStyleLbl="node1" presStyleIdx="0" presStyleCnt="1"/>
      <dgm:spPr/>
    </dgm:pt>
    <dgm:pt modelId="{0A8DB78A-E962-49E4-9A87-F5D2A52B8EB4}" type="pres">
      <dgm:prSet presAssocID="{89E0C184-3FDD-472B-AF72-2A5B9CC5EC50}" presName="parentText" presStyleLbl="node1" presStyleIdx="0" presStyleCnt="1" custScaleX="106575" custScaleY="317508">
        <dgm:presLayoutVars>
          <dgm:chMax val="0"/>
          <dgm:bulletEnabled val="1"/>
        </dgm:presLayoutVars>
      </dgm:prSet>
      <dgm:spPr/>
    </dgm:pt>
    <dgm:pt modelId="{292C5FB8-4221-4BAD-BD1A-21BF4A4CECEA}" type="pres">
      <dgm:prSet presAssocID="{89E0C184-3FDD-472B-AF72-2A5B9CC5EC50}" presName="negativeSpace" presStyleCnt="0"/>
      <dgm:spPr/>
    </dgm:pt>
    <dgm:pt modelId="{1B30D63C-F0F7-48BD-B101-36B3246FC185}" type="pres">
      <dgm:prSet presAssocID="{89E0C184-3FDD-472B-AF72-2A5B9CC5EC5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F3FB418-8B62-4082-8E53-06798644AC50}" srcId="{89E0C184-3FDD-472B-AF72-2A5B9CC5EC50}" destId="{5627BD98-D681-46B0-9854-3AC928D412AC}" srcOrd="0" destOrd="0" parTransId="{F1A64D5D-2C3E-4217-B4B3-E94E432EE198}" sibTransId="{BE80425F-E09A-4E19-AB67-98F2E31D1EA6}"/>
    <dgm:cxn modelId="{B8189F25-9AE7-4D01-A974-E500C1DF3108}" srcId="{2B611E4D-4B38-44A4-B780-9FDA7612C1C7}" destId="{DD00D544-52C4-4F90-B315-D6C29FCED6C4}" srcOrd="0" destOrd="0" parTransId="{F8771385-6625-47BB-A893-4055A1A8186E}" sibTransId="{CC4DA422-44AF-4BD2-B674-AE6851A5CCFB}"/>
    <dgm:cxn modelId="{19F2AA5D-FAEC-4DE9-890A-819FE168EAA9}" type="presOf" srcId="{2B611E4D-4B38-44A4-B780-9FDA7612C1C7}" destId="{1B30D63C-F0F7-48BD-B101-36B3246FC185}" srcOrd="0" destOrd="6" presId="urn:microsoft.com/office/officeart/2005/8/layout/list1"/>
    <dgm:cxn modelId="{767E215F-EC4C-44DE-A498-3C5FD33489C6}" srcId="{89E0C184-3FDD-472B-AF72-2A5B9CC5EC50}" destId="{56E2801E-3379-46CD-9A54-48D29D16D5CD}" srcOrd="1" destOrd="0" parTransId="{AA65B9B4-27D2-45CF-93D2-C24FB72750D9}" sibTransId="{5B38728B-70BB-470F-B563-B23416F8F772}"/>
    <dgm:cxn modelId="{674BD559-F6D1-49F7-B1B8-087628625E18}" srcId="{89E0C184-3FDD-472B-AF72-2A5B9CC5EC50}" destId="{46D1FCE8-D13F-4DCC-9714-30288138643B}" srcOrd="3" destOrd="0" parTransId="{D5862400-27B1-4576-8236-65D3F4995D5C}" sibTransId="{2BCE02D9-DAF8-463B-A1D7-7D610C8FA768}"/>
    <dgm:cxn modelId="{86BE8888-71DE-4809-A833-F07200DF4C50}" type="presOf" srcId="{BFFC94E5-09D0-4959-AF87-B6E8BB03E25F}" destId="{1B30D63C-F0F7-48BD-B101-36B3246FC185}" srcOrd="0" destOrd="5" presId="urn:microsoft.com/office/officeart/2005/8/layout/list1"/>
    <dgm:cxn modelId="{52D5A88D-07DC-456B-8090-7C34FF3D163F}" type="presOf" srcId="{5627BD98-D681-46B0-9854-3AC928D412AC}" destId="{1B30D63C-F0F7-48BD-B101-36B3246FC185}" srcOrd="0" destOrd="0" presId="urn:microsoft.com/office/officeart/2005/8/layout/list1"/>
    <dgm:cxn modelId="{893AA894-C2AB-445B-B661-F88856D3C5C6}" srcId="{89E0C184-3FDD-472B-AF72-2A5B9CC5EC50}" destId="{BFFC94E5-09D0-4959-AF87-B6E8BB03E25F}" srcOrd="4" destOrd="0" parTransId="{C9D4325F-F19C-4590-AD65-AF884D962ADE}" sibTransId="{2DADDA9D-13FA-4078-9EE4-B9BCCD835406}"/>
    <dgm:cxn modelId="{8C48BE97-7BD8-4C3E-8DA4-DD36205DF800}" type="presOf" srcId="{89E0C184-3FDD-472B-AF72-2A5B9CC5EC50}" destId="{DF0DE3E7-87A5-4391-82A0-F77D2A5E574C}" srcOrd="0" destOrd="0" presId="urn:microsoft.com/office/officeart/2005/8/layout/list1"/>
    <dgm:cxn modelId="{334F9899-AC9D-452F-AD89-0CF76F735D3A}" srcId="{89E0C184-3FDD-472B-AF72-2A5B9CC5EC50}" destId="{7A0A470E-42D3-43D5-B946-74B40DAB7EDC}" srcOrd="2" destOrd="0" parTransId="{CF416A2F-F9DE-48F3-9BE8-2B6C39190924}" sibTransId="{79C6D91D-D414-4E20-8670-7E224D5DF0FA}"/>
    <dgm:cxn modelId="{C9C6A3A0-DCFA-4D04-9697-252AA330DFBD}" srcId="{5310780C-9EB6-4DEA-B41B-F3C636E6576D}" destId="{89E0C184-3FDD-472B-AF72-2A5B9CC5EC50}" srcOrd="0" destOrd="0" parTransId="{53B549E0-9AF4-4DE9-AA15-A57845F76A12}" sibTransId="{8D0C1740-22E6-401F-9D84-50056BBD8BF6}"/>
    <dgm:cxn modelId="{57DC02A3-F129-4375-A426-0754AED9C518}" type="presOf" srcId="{46D1FCE8-D13F-4DCC-9714-30288138643B}" destId="{1B30D63C-F0F7-48BD-B101-36B3246FC185}" srcOrd="0" destOrd="3" presId="urn:microsoft.com/office/officeart/2005/8/layout/list1"/>
    <dgm:cxn modelId="{A8572DAE-DE78-46CD-8A14-0C20A45ACC23}" type="presOf" srcId="{5310780C-9EB6-4DEA-B41B-F3C636E6576D}" destId="{4A8CDC5C-1890-41AE-8BC7-98F4416C6A64}" srcOrd="0" destOrd="0" presId="urn:microsoft.com/office/officeart/2005/8/layout/list1"/>
    <dgm:cxn modelId="{7E1E17BB-4B65-4B3E-BADA-102BAA8B511A}" type="presOf" srcId="{7A0A470E-42D3-43D5-B946-74B40DAB7EDC}" destId="{1B30D63C-F0F7-48BD-B101-36B3246FC185}" srcOrd="0" destOrd="2" presId="urn:microsoft.com/office/officeart/2005/8/layout/list1"/>
    <dgm:cxn modelId="{49CD19DA-6267-481F-8A10-2E2846A25551}" srcId="{46D1FCE8-D13F-4DCC-9714-30288138643B}" destId="{498A5824-DE23-4DF9-9071-8D0F18D89177}" srcOrd="0" destOrd="0" parTransId="{B4B28958-64CF-4EB1-82D8-806079120C44}" sibTransId="{3BAA56A9-622D-48CA-838C-FD0BD01C378F}"/>
    <dgm:cxn modelId="{343BD7DD-6B36-4E18-94D3-02A5D3EE325C}" srcId="{89E0C184-3FDD-472B-AF72-2A5B9CC5EC50}" destId="{2B611E4D-4B38-44A4-B780-9FDA7612C1C7}" srcOrd="5" destOrd="0" parTransId="{A56CD23B-6F30-40D5-B200-8B9D5A107BC6}" sibTransId="{05611F81-88A7-4EAC-BCF2-CD160AF3A121}"/>
    <dgm:cxn modelId="{B964E4DF-C05F-4B03-867F-AEA1C712B3A4}" type="presOf" srcId="{56E2801E-3379-46CD-9A54-48D29D16D5CD}" destId="{1B30D63C-F0F7-48BD-B101-36B3246FC185}" srcOrd="0" destOrd="1" presId="urn:microsoft.com/office/officeart/2005/8/layout/list1"/>
    <dgm:cxn modelId="{ADA679E9-76CF-4EDB-985A-64233E1E75B5}" type="presOf" srcId="{498A5824-DE23-4DF9-9071-8D0F18D89177}" destId="{1B30D63C-F0F7-48BD-B101-36B3246FC185}" srcOrd="0" destOrd="4" presId="urn:microsoft.com/office/officeart/2005/8/layout/list1"/>
    <dgm:cxn modelId="{220EF2ED-EFAD-447E-993A-376ADE3B4720}" type="presOf" srcId="{DD00D544-52C4-4F90-B315-D6C29FCED6C4}" destId="{1B30D63C-F0F7-48BD-B101-36B3246FC185}" srcOrd="0" destOrd="7" presId="urn:microsoft.com/office/officeart/2005/8/layout/list1"/>
    <dgm:cxn modelId="{AC63A3F6-A7EF-411D-8DCD-179ED9700CAA}" type="presOf" srcId="{89E0C184-3FDD-472B-AF72-2A5B9CC5EC50}" destId="{0A8DB78A-E962-49E4-9A87-F5D2A52B8EB4}" srcOrd="1" destOrd="0" presId="urn:microsoft.com/office/officeart/2005/8/layout/list1"/>
    <dgm:cxn modelId="{DE4A58EC-1A9D-44CA-A033-DFE1754EB124}" type="presParOf" srcId="{4A8CDC5C-1890-41AE-8BC7-98F4416C6A64}" destId="{E061260C-10FB-467B-8B80-98F8E466D794}" srcOrd="0" destOrd="0" presId="urn:microsoft.com/office/officeart/2005/8/layout/list1"/>
    <dgm:cxn modelId="{71DEF129-5080-4AB0-ADE7-0209A7A3CE31}" type="presParOf" srcId="{E061260C-10FB-467B-8B80-98F8E466D794}" destId="{DF0DE3E7-87A5-4391-82A0-F77D2A5E574C}" srcOrd="0" destOrd="0" presId="urn:microsoft.com/office/officeart/2005/8/layout/list1"/>
    <dgm:cxn modelId="{5EB09BAC-CC2A-48F6-9290-A43FC2A71317}" type="presParOf" srcId="{E061260C-10FB-467B-8B80-98F8E466D794}" destId="{0A8DB78A-E962-49E4-9A87-F5D2A52B8EB4}" srcOrd="1" destOrd="0" presId="urn:microsoft.com/office/officeart/2005/8/layout/list1"/>
    <dgm:cxn modelId="{C28F6F58-B61D-4445-9AEF-340ADA35221E}" type="presParOf" srcId="{4A8CDC5C-1890-41AE-8BC7-98F4416C6A64}" destId="{292C5FB8-4221-4BAD-BD1A-21BF4A4CECEA}" srcOrd="1" destOrd="0" presId="urn:microsoft.com/office/officeart/2005/8/layout/list1"/>
    <dgm:cxn modelId="{91A4C096-9000-4BF7-A823-55B4268A1453}" type="presParOf" srcId="{4A8CDC5C-1890-41AE-8BC7-98F4416C6A64}" destId="{1B30D63C-F0F7-48BD-B101-36B3246FC18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58334-6F2E-4C33-A4D9-51D9CCD423D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0A7D42-5744-435A-9335-4750CC58EB6F}">
      <dgm:prSet/>
      <dgm:spPr/>
      <dgm:t>
        <a:bodyPr/>
        <a:lstStyle/>
        <a:p>
          <a:r>
            <a:rPr lang="en-IN"/>
            <a:t>Yfinance</a:t>
          </a:r>
          <a:endParaRPr lang="en-US"/>
        </a:p>
      </dgm:t>
    </dgm:pt>
    <dgm:pt modelId="{5684043B-7A52-4198-9DA1-990A2279B511}" type="parTrans" cxnId="{9997BE2F-ACE0-48BC-B7EA-8C1CC16609B1}">
      <dgm:prSet/>
      <dgm:spPr/>
      <dgm:t>
        <a:bodyPr/>
        <a:lstStyle/>
        <a:p>
          <a:endParaRPr lang="en-US"/>
        </a:p>
      </dgm:t>
    </dgm:pt>
    <dgm:pt modelId="{FB32AC49-8438-477D-9531-C71B599FD3F1}" type="sibTrans" cxnId="{9997BE2F-ACE0-48BC-B7EA-8C1CC16609B1}">
      <dgm:prSet/>
      <dgm:spPr/>
      <dgm:t>
        <a:bodyPr/>
        <a:lstStyle/>
        <a:p>
          <a:endParaRPr lang="en-US"/>
        </a:p>
      </dgm:t>
    </dgm:pt>
    <dgm:pt modelId="{BBF9B64C-B1E8-47B1-B5E4-D4DAB563941C}">
      <dgm:prSet/>
      <dgm:spPr/>
      <dgm:t>
        <a:bodyPr/>
        <a:lstStyle/>
        <a:p>
          <a:r>
            <a:rPr lang="en-IN"/>
            <a:t>For data collection</a:t>
          </a:r>
          <a:endParaRPr lang="en-US"/>
        </a:p>
      </dgm:t>
    </dgm:pt>
    <dgm:pt modelId="{7A07DDA5-0746-4BDF-84A6-EF3ABAB80464}" type="parTrans" cxnId="{8B8A298F-0530-404D-9F19-4B95D47B6A6D}">
      <dgm:prSet/>
      <dgm:spPr/>
      <dgm:t>
        <a:bodyPr/>
        <a:lstStyle/>
        <a:p>
          <a:endParaRPr lang="en-US"/>
        </a:p>
      </dgm:t>
    </dgm:pt>
    <dgm:pt modelId="{7E324C25-4F4D-476D-BFAA-AC6B85639FCA}" type="sibTrans" cxnId="{8B8A298F-0530-404D-9F19-4B95D47B6A6D}">
      <dgm:prSet/>
      <dgm:spPr/>
      <dgm:t>
        <a:bodyPr/>
        <a:lstStyle/>
        <a:p>
          <a:endParaRPr lang="en-US"/>
        </a:p>
      </dgm:t>
    </dgm:pt>
    <dgm:pt modelId="{F52E1520-C51C-4540-9B19-CB725F82A67D}">
      <dgm:prSet/>
      <dgm:spPr/>
      <dgm:t>
        <a:bodyPr/>
        <a:lstStyle/>
        <a:p>
          <a:r>
            <a:rPr lang="en-IN"/>
            <a:t>Pandas   </a:t>
          </a:r>
          <a:endParaRPr lang="en-US"/>
        </a:p>
      </dgm:t>
    </dgm:pt>
    <dgm:pt modelId="{EBA8E6C7-0D4C-4B24-A3DE-161F47B6B94C}" type="parTrans" cxnId="{2A43C411-50E4-49FA-8FDC-7586D5AFA566}">
      <dgm:prSet/>
      <dgm:spPr/>
      <dgm:t>
        <a:bodyPr/>
        <a:lstStyle/>
        <a:p>
          <a:endParaRPr lang="en-US"/>
        </a:p>
      </dgm:t>
    </dgm:pt>
    <dgm:pt modelId="{359F35BB-EFE5-4BBB-B4F2-A75B1E32FD64}" type="sibTrans" cxnId="{2A43C411-50E4-49FA-8FDC-7586D5AFA566}">
      <dgm:prSet/>
      <dgm:spPr/>
      <dgm:t>
        <a:bodyPr/>
        <a:lstStyle/>
        <a:p>
          <a:endParaRPr lang="en-US"/>
        </a:p>
      </dgm:t>
    </dgm:pt>
    <dgm:pt modelId="{BED5B141-A399-4C27-ACCF-94598795F957}">
      <dgm:prSet/>
      <dgm:spPr/>
      <dgm:t>
        <a:bodyPr/>
        <a:lstStyle/>
        <a:p>
          <a:r>
            <a:rPr lang="en-IN"/>
            <a:t>For Data processing</a:t>
          </a:r>
          <a:endParaRPr lang="en-US"/>
        </a:p>
      </dgm:t>
    </dgm:pt>
    <dgm:pt modelId="{F0F8B013-5A31-4BFC-A610-4E73FA2EDCFC}" type="parTrans" cxnId="{0244A2DA-A83A-4F44-8C54-63852010D51A}">
      <dgm:prSet/>
      <dgm:spPr/>
      <dgm:t>
        <a:bodyPr/>
        <a:lstStyle/>
        <a:p>
          <a:endParaRPr lang="en-US"/>
        </a:p>
      </dgm:t>
    </dgm:pt>
    <dgm:pt modelId="{94512E96-08E5-47BD-B7EA-53828ADF92C6}" type="sibTrans" cxnId="{0244A2DA-A83A-4F44-8C54-63852010D51A}">
      <dgm:prSet/>
      <dgm:spPr/>
      <dgm:t>
        <a:bodyPr/>
        <a:lstStyle/>
        <a:p>
          <a:endParaRPr lang="en-US"/>
        </a:p>
      </dgm:t>
    </dgm:pt>
    <dgm:pt modelId="{AD283279-1AAF-4340-8F40-27FC03E96009}">
      <dgm:prSet/>
      <dgm:spPr/>
      <dgm:t>
        <a:bodyPr/>
        <a:lstStyle/>
        <a:p>
          <a:r>
            <a:rPr lang="en-IN"/>
            <a:t>Seaborn And MatplotLib</a:t>
          </a:r>
          <a:endParaRPr lang="en-US"/>
        </a:p>
      </dgm:t>
    </dgm:pt>
    <dgm:pt modelId="{D8FD5A33-126C-44CA-910A-BB60D8A8EEA5}" type="parTrans" cxnId="{854DAB87-2510-4775-A3FB-C5465B48A352}">
      <dgm:prSet/>
      <dgm:spPr/>
      <dgm:t>
        <a:bodyPr/>
        <a:lstStyle/>
        <a:p>
          <a:endParaRPr lang="en-US"/>
        </a:p>
      </dgm:t>
    </dgm:pt>
    <dgm:pt modelId="{6ACF535F-C9D3-45C0-BCCC-0ABA8ABE452B}" type="sibTrans" cxnId="{854DAB87-2510-4775-A3FB-C5465B48A352}">
      <dgm:prSet/>
      <dgm:spPr/>
      <dgm:t>
        <a:bodyPr/>
        <a:lstStyle/>
        <a:p>
          <a:endParaRPr lang="en-US"/>
        </a:p>
      </dgm:t>
    </dgm:pt>
    <dgm:pt modelId="{5FE7D8CD-AC08-45F6-A8DD-266BA29D8C4C}">
      <dgm:prSet/>
      <dgm:spPr/>
      <dgm:t>
        <a:bodyPr/>
        <a:lstStyle/>
        <a:p>
          <a:r>
            <a:rPr lang="en-IN"/>
            <a:t>For Data Visualization</a:t>
          </a:r>
          <a:endParaRPr lang="en-US"/>
        </a:p>
      </dgm:t>
    </dgm:pt>
    <dgm:pt modelId="{72D16640-7FE9-44E0-A49B-DD84155BEAF8}" type="parTrans" cxnId="{FC03D66F-1353-4ABE-A2AE-AADF2B3A4473}">
      <dgm:prSet/>
      <dgm:spPr/>
      <dgm:t>
        <a:bodyPr/>
        <a:lstStyle/>
        <a:p>
          <a:endParaRPr lang="en-US"/>
        </a:p>
      </dgm:t>
    </dgm:pt>
    <dgm:pt modelId="{25B85084-1404-498A-B685-29FE019F837E}" type="sibTrans" cxnId="{FC03D66F-1353-4ABE-A2AE-AADF2B3A4473}">
      <dgm:prSet/>
      <dgm:spPr/>
      <dgm:t>
        <a:bodyPr/>
        <a:lstStyle/>
        <a:p>
          <a:endParaRPr lang="en-US"/>
        </a:p>
      </dgm:t>
    </dgm:pt>
    <dgm:pt modelId="{63F89759-5648-449F-B4B1-B73F1F7600E1}">
      <dgm:prSet/>
      <dgm:spPr/>
      <dgm:t>
        <a:bodyPr/>
        <a:lstStyle/>
        <a:p>
          <a:r>
            <a:rPr lang="en-IN"/>
            <a:t>StreamLit</a:t>
          </a:r>
          <a:endParaRPr lang="en-US"/>
        </a:p>
      </dgm:t>
    </dgm:pt>
    <dgm:pt modelId="{7ED8D453-B0DD-4540-8B06-23B98DCF6D3B}" type="parTrans" cxnId="{6FCC50D4-BA38-4F18-B838-60CD7FAC7782}">
      <dgm:prSet/>
      <dgm:spPr/>
      <dgm:t>
        <a:bodyPr/>
        <a:lstStyle/>
        <a:p>
          <a:endParaRPr lang="en-US"/>
        </a:p>
      </dgm:t>
    </dgm:pt>
    <dgm:pt modelId="{E32DC0D0-CFB1-4A6D-BA92-CDB774DC5230}" type="sibTrans" cxnId="{6FCC50D4-BA38-4F18-B838-60CD7FAC7782}">
      <dgm:prSet/>
      <dgm:spPr/>
      <dgm:t>
        <a:bodyPr/>
        <a:lstStyle/>
        <a:p>
          <a:endParaRPr lang="en-US"/>
        </a:p>
      </dgm:t>
    </dgm:pt>
    <dgm:pt modelId="{64152200-B24A-43BD-BFE2-7C56422F9670}">
      <dgm:prSet/>
      <dgm:spPr/>
      <dgm:t>
        <a:bodyPr/>
        <a:lstStyle/>
        <a:p>
          <a:r>
            <a:rPr lang="en-IN"/>
            <a:t>For Dashboard</a:t>
          </a:r>
          <a:endParaRPr lang="en-US"/>
        </a:p>
      </dgm:t>
    </dgm:pt>
    <dgm:pt modelId="{8908E495-4263-4AF8-8357-268CAABC881A}" type="parTrans" cxnId="{480AF694-0D7E-455F-9F74-8BFB37666E80}">
      <dgm:prSet/>
      <dgm:spPr/>
      <dgm:t>
        <a:bodyPr/>
        <a:lstStyle/>
        <a:p>
          <a:endParaRPr lang="en-US"/>
        </a:p>
      </dgm:t>
    </dgm:pt>
    <dgm:pt modelId="{83BF0966-2629-432F-B85A-ADE2975A5C78}" type="sibTrans" cxnId="{480AF694-0D7E-455F-9F74-8BFB37666E80}">
      <dgm:prSet/>
      <dgm:spPr/>
      <dgm:t>
        <a:bodyPr/>
        <a:lstStyle/>
        <a:p>
          <a:endParaRPr lang="en-US"/>
        </a:p>
      </dgm:t>
    </dgm:pt>
    <dgm:pt modelId="{AEBBC4A1-4357-43A4-937E-1E65100B8F21}">
      <dgm:prSet/>
      <dgm:spPr/>
      <dgm:t>
        <a:bodyPr/>
        <a:lstStyle/>
        <a:p>
          <a:r>
            <a:rPr lang="en-IN"/>
            <a:t>BeautiFulSoup and request</a:t>
          </a:r>
          <a:endParaRPr lang="en-US"/>
        </a:p>
      </dgm:t>
    </dgm:pt>
    <dgm:pt modelId="{8FB50730-3384-4C79-8CB5-E3BCD6F7F219}" type="parTrans" cxnId="{264B96EC-2ED0-49CB-90D6-94DBDABCBA12}">
      <dgm:prSet/>
      <dgm:spPr/>
      <dgm:t>
        <a:bodyPr/>
        <a:lstStyle/>
        <a:p>
          <a:endParaRPr lang="en-US"/>
        </a:p>
      </dgm:t>
    </dgm:pt>
    <dgm:pt modelId="{498AF8CB-5959-4562-B46C-B738469AA796}" type="sibTrans" cxnId="{264B96EC-2ED0-49CB-90D6-94DBDABCBA12}">
      <dgm:prSet/>
      <dgm:spPr/>
      <dgm:t>
        <a:bodyPr/>
        <a:lstStyle/>
        <a:p>
          <a:endParaRPr lang="en-US"/>
        </a:p>
      </dgm:t>
    </dgm:pt>
    <dgm:pt modelId="{A51EC54B-8806-4573-A383-BB7C5A0685F0}">
      <dgm:prSet/>
      <dgm:spPr/>
      <dgm:t>
        <a:bodyPr/>
        <a:lstStyle/>
        <a:p>
          <a:r>
            <a:rPr lang="en-IN"/>
            <a:t>For Web Scraping</a:t>
          </a:r>
          <a:endParaRPr lang="en-US"/>
        </a:p>
      </dgm:t>
    </dgm:pt>
    <dgm:pt modelId="{BCEA5F0B-FFF3-4E62-A2B3-9F031BB11FDD}" type="parTrans" cxnId="{8AFA91B5-E684-4BAE-9082-F285B26C541E}">
      <dgm:prSet/>
      <dgm:spPr/>
      <dgm:t>
        <a:bodyPr/>
        <a:lstStyle/>
        <a:p>
          <a:endParaRPr lang="en-US"/>
        </a:p>
      </dgm:t>
    </dgm:pt>
    <dgm:pt modelId="{C1AF9B98-9F27-4F3A-93B6-56230F392137}" type="sibTrans" cxnId="{8AFA91B5-E684-4BAE-9082-F285B26C541E}">
      <dgm:prSet/>
      <dgm:spPr/>
      <dgm:t>
        <a:bodyPr/>
        <a:lstStyle/>
        <a:p>
          <a:endParaRPr lang="en-US"/>
        </a:p>
      </dgm:t>
    </dgm:pt>
    <dgm:pt modelId="{6D36A083-7107-4794-9351-7EB2915BA029}" type="pres">
      <dgm:prSet presAssocID="{4C158334-6F2E-4C33-A4D9-51D9CCD423D3}" presName="Name0" presStyleCnt="0">
        <dgm:presLayoutVars>
          <dgm:dir/>
          <dgm:animLvl val="lvl"/>
          <dgm:resizeHandles val="exact"/>
        </dgm:presLayoutVars>
      </dgm:prSet>
      <dgm:spPr/>
    </dgm:pt>
    <dgm:pt modelId="{2BB35994-7B2B-4680-BE41-3FB420DE0089}" type="pres">
      <dgm:prSet presAssocID="{660A7D42-5744-435A-9335-4750CC58EB6F}" presName="linNode" presStyleCnt="0"/>
      <dgm:spPr/>
    </dgm:pt>
    <dgm:pt modelId="{2E8B0358-CB5B-4213-80C9-103C99AC0B8A}" type="pres">
      <dgm:prSet presAssocID="{660A7D42-5744-435A-9335-4750CC58EB6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54DF3B6-2831-4EEA-A723-DE283DC85621}" type="pres">
      <dgm:prSet presAssocID="{660A7D42-5744-435A-9335-4750CC58EB6F}" presName="descendantText" presStyleLbl="alignAccFollowNode1" presStyleIdx="0" presStyleCnt="5">
        <dgm:presLayoutVars>
          <dgm:bulletEnabled val="1"/>
        </dgm:presLayoutVars>
      </dgm:prSet>
      <dgm:spPr/>
    </dgm:pt>
    <dgm:pt modelId="{3A2267E2-AE29-4206-BB9F-19A72A5BC188}" type="pres">
      <dgm:prSet presAssocID="{FB32AC49-8438-477D-9531-C71B599FD3F1}" presName="sp" presStyleCnt="0"/>
      <dgm:spPr/>
    </dgm:pt>
    <dgm:pt modelId="{B0262FC6-AA57-4C8E-B363-A82E4F6AB404}" type="pres">
      <dgm:prSet presAssocID="{F52E1520-C51C-4540-9B19-CB725F82A67D}" presName="linNode" presStyleCnt="0"/>
      <dgm:spPr/>
    </dgm:pt>
    <dgm:pt modelId="{14746F13-8115-4F15-AE5B-6913A46B2D77}" type="pres">
      <dgm:prSet presAssocID="{F52E1520-C51C-4540-9B19-CB725F82A6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F1D51B2-2F0F-4F72-92EF-EB3924EDEB1B}" type="pres">
      <dgm:prSet presAssocID="{F52E1520-C51C-4540-9B19-CB725F82A67D}" presName="descendantText" presStyleLbl="alignAccFollowNode1" presStyleIdx="1" presStyleCnt="5">
        <dgm:presLayoutVars>
          <dgm:bulletEnabled val="1"/>
        </dgm:presLayoutVars>
      </dgm:prSet>
      <dgm:spPr/>
    </dgm:pt>
    <dgm:pt modelId="{03FFCAFA-CFE5-4342-80F6-C39F9955C798}" type="pres">
      <dgm:prSet presAssocID="{359F35BB-EFE5-4BBB-B4F2-A75B1E32FD64}" presName="sp" presStyleCnt="0"/>
      <dgm:spPr/>
    </dgm:pt>
    <dgm:pt modelId="{E000DA77-E6F2-43C6-98B1-2FD7794A5B44}" type="pres">
      <dgm:prSet presAssocID="{AD283279-1AAF-4340-8F40-27FC03E96009}" presName="linNode" presStyleCnt="0"/>
      <dgm:spPr/>
    </dgm:pt>
    <dgm:pt modelId="{302CF87D-7A94-47C6-B840-0B52383ED4B2}" type="pres">
      <dgm:prSet presAssocID="{AD283279-1AAF-4340-8F40-27FC03E96009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C791439-1F2A-462C-AB7D-388531DB5CA4}" type="pres">
      <dgm:prSet presAssocID="{AD283279-1AAF-4340-8F40-27FC03E96009}" presName="descendantText" presStyleLbl="alignAccFollowNode1" presStyleIdx="2" presStyleCnt="5">
        <dgm:presLayoutVars>
          <dgm:bulletEnabled val="1"/>
        </dgm:presLayoutVars>
      </dgm:prSet>
      <dgm:spPr/>
    </dgm:pt>
    <dgm:pt modelId="{75182EB1-E548-4C16-A47E-01FEC377222A}" type="pres">
      <dgm:prSet presAssocID="{6ACF535F-C9D3-45C0-BCCC-0ABA8ABE452B}" presName="sp" presStyleCnt="0"/>
      <dgm:spPr/>
    </dgm:pt>
    <dgm:pt modelId="{F6AE0D75-9426-4011-8461-B3ECEE627ECA}" type="pres">
      <dgm:prSet presAssocID="{63F89759-5648-449F-B4B1-B73F1F7600E1}" presName="linNode" presStyleCnt="0"/>
      <dgm:spPr/>
    </dgm:pt>
    <dgm:pt modelId="{13AACA4B-7F61-4755-9737-01E246D9980D}" type="pres">
      <dgm:prSet presAssocID="{63F89759-5648-449F-B4B1-B73F1F7600E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460F3EC-9486-4C0A-AE9D-0921D0F08CF0}" type="pres">
      <dgm:prSet presAssocID="{63F89759-5648-449F-B4B1-B73F1F7600E1}" presName="descendantText" presStyleLbl="alignAccFollowNode1" presStyleIdx="3" presStyleCnt="5">
        <dgm:presLayoutVars>
          <dgm:bulletEnabled val="1"/>
        </dgm:presLayoutVars>
      </dgm:prSet>
      <dgm:spPr/>
    </dgm:pt>
    <dgm:pt modelId="{460E35E5-D239-4818-9E48-6E0084B09B4C}" type="pres">
      <dgm:prSet presAssocID="{E32DC0D0-CFB1-4A6D-BA92-CDB774DC5230}" presName="sp" presStyleCnt="0"/>
      <dgm:spPr/>
    </dgm:pt>
    <dgm:pt modelId="{B38FE8F6-3C15-4C92-A49B-3FF3417C2F12}" type="pres">
      <dgm:prSet presAssocID="{AEBBC4A1-4357-43A4-937E-1E65100B8F21}" presName="linNode" presStyleCnt="0"/>
      <dgm:spPr/>
    </dgm:pt>
    <dgm:pt modelId="{054A9A70-A6CC-43E5-8D80-2F17668E8DEC}" type="pres">
      <dgm:prSet presAssocID="{AEBBC4A1-4357-43A4-937E-1E65100B8F2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A15599C-E90B-4DDE-9D28-DDF1535525CD}" type="pres">
      <dgm:prSet presAssocID="{AEBBC4A1-4357-43A4-937E-1E65100B8F2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A43C411-50E4-49FA-8FDC-7586D5AFA566}" srcId="{4C158334-6F2E-4C33-A4D9-51D9CCD423D3}" destId="{F52E1520-C51C-4540-9B19-CB725F82A67D}" srcOrd="1" destOrd="0" parTransId="{EBA8E6C7-0D4C-4B24-A3DE-161F47B6B94C}" sibTransId="{359F35BB-EFE5-4BBB-B4F2-A75B1E32FD64}"/>
    <dgm:cxn modelId="{9997BE2F-ACE0-48BC-B7EA-8C1CC16609B1}" srcId="{4C158334-6F2E-4C33-A4D9-51D9CCD423D3}" destId="{660A7D42-5744-435A-9335-4750CC58EB6F}" srcOrd="0" destOrd="0" parTransId="{5684043B-7A52-4198-9DA1-990A2279B511}" sibTransId="{FB32AC49-8438-477D-9531-C71B599FD3F1}"/>
    <dgm:cxn modelId="{AB466F35-A26F-47C7-9BF0-E35A769CFC9B}" type="presOf" srcId="{63F89759-5648-449F-B4B1-B73F1F7600E1}" destId="{13AACA4B-7F61-4755-9737-01E246D9980D}" srcOrd="0" destOrd="0" presId="urn:microsoft.com/office/officeart/2005/8/layout/vList5"/>
    <dgm:cxn modelId="{EBDEC963-8196-4D65-B198-58F777AE573F}" type="presOf" srcId="{BBF9B64C-B1E8-47B1-B5E4-D4DAB563941C}" destId="{054DF3B6-2831-4EEA-A723-DE283DC85621}" srcOrd="0" destOrd="0" presId="urn:microsoft.com/office/officeart/2005/8/layout/vList5"/>
    <dgm:cxn modelId="{6800F84B-AB08-4B1C-BBB6-3E6CACDBEFEA}" type="presOf" srcId="{A51EC54B-8806-4573-A383-BB7C5A0685F0}" destId="{2A15599C-E90B-4DDE-9D28-DDF1535525CD}" srcOrd="0" destOrd="0" presId="urn:microsoft.com/office/officeart/2005/8/layout/vList5"/>
    <dgm:cxn modelId="{FC03D66F-1353-4ABE-A2AE-AADF2B3A4473}" srcId="{AD283279-1AAF-4340-8F40-27FC03E96009}" destId="{5FE7D8CD-AC08-45F6-A8DD-266BA29D8C4C}" srcOrd="0" destOrd="0" parTransId="{72D16640-7FE9-44E0-A49B-DD84155BEAF8}" sibTransId="{25B85084-1404-498A-B685-29FE019F837E}"/>
    <dgm:cxn modelId="{79617851-0F3C-4A77-A3F5-ECD1613AD6AB}" type="presOf" srcId="{660A7D42-5744-435A-9335-4750CC58EB6F}" destId="{2E8B0358-CB5B-4213-80C9-103C99AC0B8A}" srcOrd="0" destOrd="0" presId="urn:microsoft.com/office/officeart/2005/8/layout/vList5"/>
    <dgm:cxn modelId="{63BD2781-9FB3-44C3-92B3-8CA3F1EBCA68}" type="presOf" srcId="{BED5B141-A399-4C27-ACCF-94598795F957}" destId="{FF1D51B2-2F0F-4F72-92EF-EB3924EDEB1B}" srcOrd="0" destOrd="0" presId="urn:microsoft.com/office/officeart/2005/8/layout/vList5"/>
    <dgm:cxn modelId="{854DAB87-2510-4775-A3FB-C5465B48A352}" srcId="{4C158334-6F2E-4C33-A4D9-51D9CCD423D3}" destId="{AD283279-1AAF-4340-8F40-27FC03E96009}" srcOrd="2" destOrd="0" parTransId="{D8FD5A33-126C-44CA-910A-BB60D8A8EEA5}" sibTransId="{6ACF535F-C9D3-45C0-BCCC-0ABA8ABE452B}"/>
    <dgm:cxn modelId="{2489C18A-FDDD-431B-B8D7-E213CA4EF812}" type="presOf" srcId="{AEBBC4A1-4357-43A4-937E-1E65100B8F21}" destId="{054A9A70-A6CC-43E5-8D80-2F17668E8DEC}" srcOrd="0" destOrd="0" presId="urn:microsoft.com/office/officeart/2005/8/layout/vList5"/>
    <dgm:cxn modelId="{8B8A298F-0530-404D-9F19-4B95D47B6A6D}" srcId="{660A7D42-5744-435A-9335-4750CC58EB6F}" destId="{BBF9B64C-B1E8-47B1-B5E4-D4DAB563941C}" srcOrd="0" destOrd="0" parTransId="{7A07DDA5-0746-4BDF-84A6-EF3ABAB80464}" sibTransId="{7E324C25-4F4D-476D-BFAA-AC6B85639FCA}"/>
    <dgm:cxn modelId="{480AF694-0D7E-455F-9F74-8BFB37666E80}" srcId="{63F89759-5648-449F-B4B1-B73F1F7600E1}" destId="{64152200-B24A-43BD-BFE2-7C56422F9670}" srcOrd="0" destOrd="0" parTransId="{8908E495-4263-4AF8-8357-268CAABC881A}" sibTransId="{83BF0966-2629-432F-B85A-ADE2975A5C78}"/>
    <dgm:cxn modelId="{4B653D96-DF82-4996-81D1-E3B080D8E4BD}" type="presOf" srcId="{64152200-B24A-43BD-BFE2-7C56422F9670}" destId="{F460F3EC-9486-4C0A-AE9D-0921D0F08CF0}" srcOrd="0" destOrd="0" presId="urn:microsoft.com/office/officeart/2005/8/layout/vList5"/>
    <dgm:cxn modelId="{8AFA91B5-E684-4BAE-9082-F285B26C541E}" srcId="{AEBBC4A1-4357-43A4-937E-1E65100B8F21}" destId="{A51EC54B-8806-4573-A383-BB7C5A0685F0}" srcOrd="0" destOrd="0" parTransId="{BCEA5F0B-FFF3-4E62-A2B3-9F031BB11FDD}" sibTransId="{C1AF9B98-9F27-4F3A-93B6-56230F392137}"/>
    <dgm:cxn modelId="{E5C524CE-B61E-44D2-8415-71436006A979}" type="presOf" srcId="{5FE7D8CD-AC08-45F6-A8DD-266BA29D8C4C}" destId="{EC791439-1F2A-462C-AB7D-388531DB5CA4}" srcOrd="0" destOrd="0" presId="urn:microsoft.com/office/officeart/2005/8/layout/vList5"/>
    <dgm:cxn modelId="{6FCC50D4-BA38-4F18-B838-60CD7FAC7782}" srcId="{4C158334-6F2E-4C33-A4D9-51D9CCD423D3}" destId="{63F89759-5648-449F-B4B1-B73F1F7600E1}" srcOrd="3" destOrd="0" parTransId="{7ED8D453-B0DD-4540-8B06-23B98DCF6D3B}" sibTransId="{E32DC0D0-CFB1-4A6D-BA92-CDB774DC5230}"/>
    <dgm:cxn modelId="{1FEA99D5-4915-4007-BC67-618B9798A4AA}" type="presOf" srcId="{F52E1520-C51C-4540-9B19-CB725F82A67D}" destId="{14746F13-8115-4F15-AE5B-6913A46B2D77}" srcOrd="0" destOrd="0" presId="urn:microsoft.com/office/officeart/2005/8/layout/vList5"/>
    <dgm:cxn modelId="{0244A2DA-A83A-4F44-8C54-63852010D51A}" srcId="{F52E1520-C51C-4540-9B19-CB725F82A67D}" destId="{BED5B141-A399-4C27-ACCF-94598795F957}" srcOrd="0" destOrd="0" parTransId="{F0F8B013-5A31-4BFC-A610-4E73FA2EDCFC}" sibTransId="{94512E96-08E5-47BD-B7EA-53828ADF92C6}"/>
    <dgm:cxn modelId="{6FD6A5DD-B130-48B7-A44C-A221E6FCA852}" type="presOf" srcId="{AD283279-1AAF-4340-8F40-27FC03E96009}" destId="{302CF87D-7A94-47C6-B840-0B52383ED4B2}" srcOrd="0" destOrd="0" presId="urn:microsoft.com/office/officeart/2005/8/layout/vList5"/>
    <dgm:cxn modelId="{8AAE0CE6-7728-462C-9C49-1F75EA365D17}" type="presOf" srcId="{4C158334-6F2E-4C33-A4D9-51D9CCD423D3}" destId="{6D36A083-7107-4794-9351-7EB2915BA029}" srcOrd="0" destOrd="0" presId="urn:microsoft.com/office/officeart/2005/8/layout/vList5"/>
    <dgm:cxn modelId="{264B96EC-2ED0-49CB-90D6-94DBDABCBA12}" srcId="{4C158334-6F2E-4C33-A4D9-51D9CCD423D3}" destId="{AEBBC4A1-4357-43A4-937E-1E65100B8F21}" srcOrd="4" destOrd="0" parTransId="{8FB50730-3384-4C79-8CB5-E3BCD6F7F219}" sibTransId="{498AF8CB-5959-4562-B46C-B738469AA796}"/>
    <dgm:cxn modelId="{6BCC46AA-E18E-498A-98CA-2B3AAFFF934B}" type="presParOf" srcId="{6D36A083-7107-4794-9351-7EB2915BA029}" destId="{2BB35994-7B2B-4680-BE41-3FB420DE0089}" srcOrd="0" destOrd="0" presId="urn:microsoft.com/office/officeart/2005/8/layout/vList5"/>
    <dgm:cxn modelId="{C39CF4AB-EBA4-4FBF-B470-19FE3282F62C}" type="presParOf" srcId="{2BB35994-7B2B-4680-BE41-3FB420DE0089}" destId="{2E8B0358-CB5B-4213-80C9-103C99AC0B8A}" srcOrd="0" destOrd="0" presId="urn:microsoft.com/office/officeart/2005/8/layout/vList5"/>
    <dgm:cxn modelId="{7516DB1D-A509-442C-A604-2F2B2F836F43}" type="presParOf" srcId="{2BB35994-7B2B-4680-BE41-3FB420DE0089}" destId="{054DF3B6-2831-4EEA-A723-DE283DC85621}" srcOrd="1" destOrd="0" presId="urn:microsoft.com/office/officeart/2005/8/layout/vList5"/>
    <dgm:cxn modelId="{B177057C-B239-44E4-918A-143EB525AA6C}" type="presParOf" srcId="{6D36A083-7107-4794-9351-7EB2915BA029}" destId="{3A2267E2-AE29-4206-BB9F-19A72A5BC188}" srcOrd="1" destOrd="0" presId="urn:microsoft.com/office/officeart/2005/8/layout/vList5"/>
    <dgm:cxn modelId="{6745AC5A-C7B9-4F3A-BBEC-67DE25D80A76}" type="presParOf" srcId="{6D36A083-7107-4794-9351-7EB2915BA029}" destId="{B0262FC6-AA57-4C8E-B363-A82E4F6AB404}" srcOrd="2" destOrd="0" presId="urn:microsoft.com/office/officeart/2005/8/layout/vList5"/>
    <dgm:cxn modelId="{8EF80233-3361-45C0-AADE-ED4BADF8EDE4}" type="presParOf" srcId="{B0262FC6-AA57-4C8E-B363-A82E4F6AB404}" destId="{14746F13-8115-4F15-AE5B-6913A46B2D77}" srcOrd="0" destOrd="0" presId="urn:microsoft.com/office/officeart/2005/8/layout/vList5"/>
    <dgm:cxn modelId="{20E4CE14-1511-4CA8-8E09-5AFE94458CE6}" type="presParOf" srcId="{B0262FC6-AA57-4C8E-B363-A82E4F6AB404}" destId="{FF1D51B2-2F0F-4F72-92EF-EB3924EDEB1B}" srcOrd="1" destOrd="0" presId="urn:microsoft.com/office/officeart/2005/8/layout/vList5"/>
    <dgm:cxn modelId="{50DD574D-9BEC-40D5-9DCE-03E5102D61A8}" type="presParOf" srcId="{6D36A083-7107-4794-9351-7EB2915BA029}" destId="{03FFCAFA-CFE5-4342-80F6-C39F9955C798}" srcOrd="3" destOrd="0" presId="urn:microsoft.com/office/officeart/2005/8/layout/vList5"/>
    <dgm:cxn modelId="{1A60A3DA-8A5C-485A-A9F8-4827596FE99A}" type="presParOf" srcId="{6D36A083-7107-4794-9351-7EB2915BA029}" destId="{E000DA77-E6F2-43C6-98B1-2FD7794A5B44}" srcOrd="4" destOrd="0" presId="urn:microsoft.com/office/officeart/2005/8/layout/vList5"/>
    <dgm:cxn modelId="{962D7204-E67D-4206-BC73-9A3611754C84}" type="presParOf" srcId="{E000DA77-E6F2-43C6-98B1-2FD7794A5B44}" destId="{302CF87D-7A94-47C6-B840-0B52383ED4B2}" srcOrd="0" destOrd="0" presId="urn:microsoft.com/office/officeart/2005/8/layout/vList5"/>
    <dgm:cxn modelId="{FA5C57F5-B554-49FC-A383-DDC7983364B7}" type="presParOf" srcId="{E000DA77-E6F2-43C6-98B1-2FD7794A5B44}" destId="{EC791439-1F2A-462C-AB7D-388531DB5CA4}" srcOrd="1" destOrd="0" presId="urn:microsoft.com/office/officeart/2005/8/layout/vList5"/>
    <dgm:cxn modelId="{A8DABBAB-2537-4234-9F1E-BD92FAAB9C38}" type="presParOf" srcId="{6D36A083-7107-4794-9351-7EB2915BA029}" destId="{75182EB1-E548-4C16-A47E-01FEC377222A}" srcOrd="5" destOrd="0" presId="urn:microsoft.com/office/officeart/2005/8/layout/vList5"/>
    <dgm:cxn modelId="{C433449F-2DD9-4710-8F67-49717DE22FFB}" type="presParOf" srcId="{6D36A083-7107-4794-9351-7EB2915BA029}" destId="{F6AE0D75-9426-4011-8461-B3ECEE627ECA}" srcOrd="6" destOrd="0" presId="urn:microsoft.com/office/officeart/2005/8/layout/vList5"/>
    <dgm:cxn modelId="{4B49B431-578F-4776-A422-7184DE55A5C5}" type="presParOf" srcId="{F6AE0D75-9426-4011-8461-B3ECEE627ECA}" destId="{13AACA4B-7F61-4755-9737-01E246D9980D}" srcOrd="0" destOrd="0" presId="urn:microsoft.com/office/officeart/2005/8/layout/vList5"/>
    <dgm:cxn modelId="{F60F8573-21E7-4AE5-9A73-3700F08BBAEA}" type="presParOf" srcId="{F6AE0D75-9426-4011-8461-B3ECEE627ECA}" destId="{F460F3EC-9486-4C0A-AE9D-0921D0F08CF0}" srcOrd="1" destOrd="0" presId="urn:microsoft.com/office/officeart/2005/8/layout/vList5"/>
    <dgm:cxn modelId="{2A117324-6A08-401A-BE25-52B244A238A6}" type="presParOf" srcId="{6D36A083-7107-4794-9351-7EB2915BA029}" destId="{460E35E5-D239-4818-9E48-6E0084B09B4C}" srcOrd="7" destOrd="0" presId="urn:microsoft.com/office/officeart/2005/8/layout/vList5"/>
    <dgm:cxn modelId="{892BE829-B32B-4E9B-8C21-B640CE4F018B}" type="presParOf" srcId="{6D36A083-7107-4794-9351-7EB2915BA029}" destId="{B38FE8F6-3C15-4C92-A49B-3FF3417C2F12}" srcOrd="8" destOrd="0" presId="urn:microsoft.com/office/officeart/2005/8/layout/vList5"/>
    <dgm:cxn modelId="{9D77CB50-CA15-4556-9E92-CB43DFDD52B2}" type="presParOf" srcId="{B38FE8F6-3C15-4C92-A49B-3FF3417C2F12}" destId="{054A9A70-A6CC-43E5-8D80-2F17668E8DEC}" srcOrd="0" destOrd="0" presId="urn:microsoft.com/office/officeart/2005/8/layout/vList5"/>
    <dgm:cxn modelId="{220D4E8A-2D76-4347-9D90-53DB366B8DCA}" type="presParOf" srcId="{B38FE8F6-3C15-4C92-A49B-3FF3417C2F12}" destId="{2A15599C-E90B-4DDE-9D28-DDF1535525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7F903B-E7AD-4F3C-87D7-4710C3EF43A0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1A0D132-871B-47CA-ADF1-826963E0CD4A}">
      <dgm:prSet custT="1"/>
      <dgm:spPr/>
      <dgm:t>
        <a:bodyPr/>
        <a:lstStyle/>
        <a:p>
          <a:r>
            <a:rPr lang="en-IN" sz="1400"/>
            <a:t>Stands For Autoregressive Integrated Moving Average</a:t>
          </a:r>
          <a:endParaRPr lang="en-US" sz="1400"/>
        </a:p>
      </dgm:t>
    </dgm:pt>
    <dgm:pt modelId="{0C7B2035-F332-4FD0-AC61-62D0722945F2}" type="parTrans" cxnId="{A476CF6C-B5F1-4614-B366-0EAF19B436DE}">
      <dgm:prSet/>
      <dgm:spPr/>
      <dgm:t>
        <a:bodyPr/>
        <a:lstStyle/>
        <a:p>
          <a:endParaRPr lang="en-US"/>
        </a:p>
      </dgm:t>
    </dgm:pt>
    <dgm:pt modelId="{EC0C25F5-48C7-4221-975E-85373D84929F}" type="sibTrans" cxnId="{A476CF6C-B5F1-4614-B366-0EAF19B436DE}">
      <dgm:prSet/>
      <dgm:spPr/>
      <dgm:t>
        <a:bodyPr/>
        <a:lstStyle/>
        <a:p>
          <a:endParaRPr lang="en-US"/>
        </a:p>
      </dgm:t>
    </dgm:pt>
    <dgm:pt modelId="{A0549574-9990-4F20-B831-4043D19EA174}">
      <dgm:prSet custT="1"/>
      <dgm:spPr/>
      <dgm:t>
        <a:bodyPr/>
        <a:lstStyle/>
        <a:p>
          <a:r>
            <a:rPr lang="en-US" sz="1400" i="0" dirty="0"/>
            <a:t>statistical analysis model that uses time series data to </a:t>
          </a:r>
          <a:r>
            <a:rPr lang="en-IN" sz="1400" i="0" dirty="0"/>
            <a:t>predict future trends</a:t>
          </a:r>
          <a:endParaRPr lang="en-US" sz="1400" dirty="0"/>
        </a:p>
      </dgm:t>
    </dgm:pt>
    <dgm:pt modelId="{E2D3325F-E9E9-475F-9BDC-01132846C2DC}" type="parTrans" cxnId="{4AAB962F-4935-4D99-B32E-5A1D7B4D254E}">
      <dgm:prSet/>
      <dgm:spPr/>
      <dgm:t>
        <a:bodyPr/>
        <a:lstStyle/>
        <a:p>
          <a:endParaRPr lang="en-US"/>
        </a:p>
      </dgm:t>
    </dgm:pt>
    <dgm:pt modelId="{2DF661E9-7968-4C1F-8F98-F05BD6B6A96A}" type="sibTrans" cxnId="{4AAB962F-4935-4D99-B32E-5A1D7B4D254E}">
      <dgm:prSet/>
      <dgm:spPr/>
      <dgm:t>
        <a:bodyPr/>
        <a:lstStyle/>
        <a:p>
          <a:endParaRPr lang="en-US"/>
        </a:p>
      </dgm:t>
    </dgm:pt>
    <dgm:pt modelId="{3ECA0532-A8B9-4D2C-AC49-AF5EF72EF2EE}">
      <dgm:prSet custT="1"/>
      <dgm:spPr/>
      <dgm:t>
        <a:bodyPr/>
        <a:lstStyle/>
        <a:p>
          <a:r>
            <a:rPr lang="en-IN" sz="1400" dirty="0"/>
            <a:t>Also Known As ARIMA(p,d,q)</a:t>
          </a:r>
          <a:endParaRPr lang="en-US" sz="1400" dirty="0"/>
        </a:p>
      </dgm:t>
    </dgm:pt>
    <dgm:pt modelId="{A86B1CA6-8970-4A3C-BD2C-274653D2F472}" type="parTrans" cxnId="{BDF7DC94-7D5B-425B-92C8-65D9CBF74E7E}">
      <dgm:prSet/>
      <dgm:spPr/>
      <dgm:t>
        <a:bodyPr/>
        <a:lstStyle/>
        <a:p>
          <a:endParaRPr lang="en-US"/>
        </a:p>
      </dgm:t>
    </dgm:pt>
    <dgm:pt modelId="{02180125-FF46-45D7-8964-D9190A704121}" type="sibTrans" cxnId="{BDF7DC94-7D5B-425B-92C8-65D9CBF74E7E}">
      <dgm:prSet/>
      <dgm:spPr/>
      <dgm:t>
        <a:bodyPr/>
        <a:lstStyle/>
        <a:p>
          <a:endParaRPr lang="en-US"/>
        </a:p>
      </dgm:t>
    </dgm:pt>
    <dgm:pt modelId="{EA5922A1-FED4-4EF4-99DD-71200B08DE7B}">
      <dgm:prSet custT="1"/>
      <dgm:spPr/>
      <dgm:t>
        <a:bodyPr/>
        <a:lstStyle/>
        <a:p>
          <a:r>
            <a:rPr lang="en-IN" sz="1400"/>
            <a:t>p is </a:t>
          </a:r>
          <a:r>
            <a:rPr lang="en-IN" sz="1400" i="0"/>
            <a:t>number of autoregressive terms</a:t>
          </a:r>
          <a:endParaRPr lang="en-US" sz="1400"/>
        </a:p>
      </dgm:t>
    </dgm:pt>
    <dgm:pt modelId="{F11A81B4-48F5-4DBC-B02E-881EFAC649F9}" type="parTrans" cxnId="{3BC51221-56FE-4EC3-9171-D3B4F5F89F05}">
      <dgm:prSet/>
      <dgm:spPr/>
      <dgm:t>
        <a:bodyPr/>
        <a:lstStyle/>
        <a:p>
          <a:endParaRPr lang="en-US" sz="1600"/>
        </a:p>
      </dgm:t>
    </dgm:pt>
    <dgm:pt modelId="{99129BF3-0F53-401D-804F-84B8D4A6D10A}" type="sibTrans" cxnId="{3BC51221-56FE-4EC3-9171-D3B4F5F89F05}">
      <dgm:prSet/>
      <dgm:spPr/>
      <dgm:t>
        <a:bodyPr/>
        <a:lstStyle/>
        <a:p>
          <a:endParaRPr lang="en-US"/>
        </a:p>
      </dgm:t>
    </dgm:pt>
    <dgm:pt modelId="{5BFA0918-12F4-4911-BA91-887D21404171}">
      <dgm:prSet custT="1"/>
      <dgm:spPr/>
      <dgm:t>
        <a:bodyPr/>
        <a:lstStyle/>
        <a:p>
          <a:r>
            <a:rPr lang="en-US" sz="1400" i="0" dirty="0"/>
            <a:t>d is the number </a:t>
          </a:r>
          <a:r>
            <a:rPr lang="en-US" sz="1400" i="0"/>
            <a:t>of term differences </a:t>
          </a:r>
          <a:r>
            <a:rPr lang="en-US" sz="1400" i="0" dirty="0"/>
            <a:t>needed for stationarity</a:t>
          </a:r>
          <a:endParaRPr lang="en-US" sz="1400" dirty="0"/>
        </a:p>
      </dgm:t>
    </dgm:pt>
    <dgm:pt modelId="{50E5D04E-D950-43D4-B6D4-2B9E2F5B0A15}" type="parTrans" cxnId="{BDB2EF0C-7B35-4596-AB34-FA755734B6CE}">
      <dgm:prSet/>
      <dgm:spPr/>
      <dgm:t>
        <a:bodyPr/>
        <a:lstStyle/>
        <a:p>
          <a:endParaRPr lang="en-US" sz="1600"/>
        </a:p>
      </dgm:t>
    </dgm:pt>
    <dgm:pt modelId="{159C4989-C67E-455C-813B-D9240A880645}" type="sibTrans" cxnId="{BDB2EF0C-7B35-4596-AB34-FA755734B6CE}">
      <dgm:prSet/>
      <dgm:spPr/>
      <dgm:t>
        <a:bodyPr/>
        <a:lstStyle/>
        <a:p>
          <a:endParaRPr lang="en-US"/>
        </a:p>
      </dgm:t>
    </dgm:pt>
    <dgm:pt modelId="{1E0814E5-08B1-4936-89DE-0E8234FD36EE}">
      <dgm:prSet custT="1"/>
      <dgm:spPr/>
      <dgm:t>
        <a:bodyPr/>
        <a:lstStyle/>
        <a:p>
          <a:r>
            <a:rPr lang="en-US" sz="1400" i="0"/>
            <a:t>q is the number of lagged forecast errors in the prediction equation</a:t>
          </a:r>
          <a:endParaRPr lang="en-US" sz="1400"/>
        </a:p>
      </dgm:t>
    </dgm:pt>
    <dgm:pt modelId="{62FB1A2E-E9CE-462D-B57F-B8514C588C33}" type="parTrans" cxnId="{9082A61D-72C0-4579-B975-BC6043915992}">
      <dgm:prSet/>
      <dgm:spPr/>
      <dgm:t>
        <a:bodyPr/>
        <a:lstStyle/>
        <a:p>
          <a:endParaRPr lang="en-US" sz="1600"/>
        </a:p>
      </dgm:t>
    </dgm:pt>
    <dgm:pt modelId="{DC5D015B-649C-4418-B574-1971B5623888}" type="sibTrans" cxnId="{9082A61D-72C0-4579-B975-BC6043915992}">
      <dgm:prSet/>
      <dgm:spPr/>
      <dgm:t>
        <a:bodyPr/>
        <a:lstStyle/>
        <a:p>
          <a:endParaRPr lang="en-US"/>
        </a:p>
      </dgm:t>
    </dgm:pt>
    <dgm:pt modelId="{11064C35-38E7-4D39-A448-921E9229DAE6}" type="pres">
      <dgm:prSet presAssocID="{207F903B-E7AD-4F3C-87D7-4710C3EF43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2A8502-5B98-4080-9219-4D3E33B0D606}" type="pres">
      <dgm:prSet presAssocID="{81A0D132-871B-47CA-ADF1-826963E0CD4A}" presName="hierRoot1" presStyleCnt="0"/>
      <dgm:spPr/>
    </dgm:pt>
    <dgm:pt modelId="{1BB439FC-1105-469C-BB5B-F5DC947868CA}" type="pres">
      <dgm:prSet presAssocID="{81A0D132-871B-47CA-ADF1-826963E0CD4A}" presName="composite" presStyleCnt="0"/>
      <dgm:spPr/>
    </dgm:pt>
    <dgm:pt modelId="{4D881AD0-6675-4E64-849A-58E9E02B2002}" type="pres">
      <dgm:prSet presAssocID="{81A0D132-871B-47CA-ADF1-826963E0CD4A}" presName="background" presStyleLbl="node0" presStyleIdx="0" presStyleCnt="3"/>
      <dgm:spPr/>
    </dgm:pt>
    <dgm:pt modelId="{61291397-B263-4AB8-A9BB-149E12476DC5}" type="pres">
      <dgm:prSet presAssocID="{81A0D132-871B-47CA-ADF1-826963E0CD4A}" presName="text" presStyleLbl="fgAcc0" presStyleIdx="0" presStyleCnt="3">
        <dgm:presLayoutVars>
          <dgm:chPref val="3"/>
        </dgm:presLayoutVars>
      </dgm:prSet>
      <dgm:spPr/>
    </dgm:pt>
    <dgm:pt modelId="{6D47524B-CAC1-404C-9138-EEE74A1D183A}" type="pres">
      <dgm:prSet presAssocID="{81A0D132-871B-47CA-ADF1-826963E0CD4A}" presName="hierChild2" presStyleCnt="0"/>
      <dgm:spPr/>
    </dgm:pt>
    <dgm:pt modelId="{8ABD7A29-9B0A-4ECB-BB64-70700FDE7815}" type="pres">
      <dgm:prSet presAssocID="{A0549574-9990-4F20-B831-4043D19EA174}" presName="hierRoot1" presStyleCnt="0"/>
      <dgm:spPr/>
    </dgm:pt>
    <dgm:pt modelId="{329DCE19-6E92-47D9-B249-9B4980EA7689}" type="pres">
      <dgm:prSet presAssocID="{A0549574-9990-4F20-B831-4043D19EA174}" presName="composite" presStyleCnt="0"/>
      <dgm:spPr/>
    </dgm:pt>
    <dgm:pt modelId="{98B72471-BEF6-49F5-8146-33FB25DEDB30}" type="pres">
      <dgm:prSet presAssocID="{A0549574-9990-4F20-B831-4043D19EA174}" presName="background" presStyleLbl="node0" presStyleIdx="1" presStyleCnt="3"/>
      <dgm:spPr/>
    </dgm:pt>
    <dgm:pt modelId="{CCD4AC4E-6C4A-4792-8DD8-E66BA2AB7BDB}" type="pres">
      <dgm:prSet presAssocID="{A0549574-9990-4F20-B831-4043D19EA174}" presName="text" presStyleLbl="fgAcc0" presStyleIdx="1" presStyleCnt="3">
        <dgm:presLayoutVars>
          <dgm:chPref val="3"/>
        </dgm:presLayoutVars>
      </dgm:prSet>
      <dgm:spPr/>
    </dgm:pt>
    <dgm:pt modelId="{8A14C833-BBCB-42E1-A850-3870A853F641}" type="pres">
      <dgm:prSet presAssocID="{A0549574-9990-4F20-B831-4043D19EA174}" presName="hierChild2" presStyleCnt="0"/>
      <dgm:spPr/>
    </dgm:pt>
    <dgm:pt modelId="{6D4D83B9-B03E-46FF-B308-1F0425F9F482}" type="pres">
      <dgm:prSet presAssocID="{3ECA0532-A8B9-4D2C-AC49-AF5EF72EF2EE}" presName="hierRoot1" presStyleCnt="0"/>
      <dgm:spPr/>
    </dgm:pt>
    <dgm:pt modelId="{71285743-BD0C-46E0-B677-5EFB521877DD}" type="pres">
      <dgm:prSet presAssocID="{3ECA0532-A8B9-4D2C-AC49-AF5EF72EF2EE}" presName="composite" presStyleCnt="0"/>
      <dgm:spPr/>
    </dgm:pt>
    <dgm:pt modelId="{89AEEF6A-46B2-450E-904E-BB836E697BC8}" type="pres">
      <dgm:prSet presAssocID="{3ECA0532-A8B9-4D2C-AC49-AF5EF72EF2EE}" presName="background" presStyleLbl="node0" presStyleIdx="2" presStyleCnt="3"/>
      <dgm:spPr/>
    </dgm:pt>
    <dgm:pt modelId="{A26422E9-9FAE-48A7-AAE4-98B247E63BBF}" type="pres">
      <dgm:prSet presAssocID="{3ECA0532-A8B9-4D2C-AC49-AF5EF72EF2EE}" presName="text" presStyleLbl="fgAcc0" presStyleIdx="2" presStyleCnt="3">
        <dgm:presLayoutVars>
          <dgm:chPref val="3"/>
        </dgm:presLayoutVars>
      </dgm:prSet>
      <dgm:spPr/>
    </dgm:pt>
    <dgm:pt modelId="{9ABAEA0D-5E2F-464A-9BDD-4E00A1B4146D}" type="pres">
      <dgm:prSet presAssocID="{3ECA0532-A8B9-4D2C-AC49-AF5EF72EF2EE}" presName="hierChild2" presStyleCnt="0"/>
      <dgm:spPr/>
    </dgm:pt>
    <dgm:pt modelId="{46D1E8AE-642A-4514-A546-9CF856E0447E}" type="pres">
      <dgm:prSet presAssocID="{F11A81B4-48F5-4DBC-B02E-881EFAC649F9}" presName="Name10" presStyleLbl="parChTrans1D2" presStyleIdx="0" presStyleCnt="3"/>
      <dgm:spPr/>
    </dgm:pt>
    <dgm:pt modelId="{D8A48B6D-118D-4945-99D3-4986E28ED4E5}" type="pres">
      <dgm:prSet presAssocID="{EA5922A1-FED4-4EF4-99DD-71200B08DE7B}" presName="hierRoot2" presStyleCnt="0"/>
      <dgm:spPr/>
    </dgm:pt>
    <dgm:pt modelId="{6E1E7189-B49F-4943-8E32-09F94A60C230}" type="pres">
      <dgm:prSet presAssocID="{EA5922A1-FED4-4EF4-99DD-71200B08DE7B}" presName="composite2" presStyleCnt="0"/>
      <dgm:spPr/>
    </dgm:pt>
    <dgm:pt modelId="{347778B7-6478-4189-B699-ADCB21725876}" type="pres">
      <dgm:prSet presAssocID="{EA5922A1-FED4-4EF4-99DD-71200B08DE7B}" presName="background2" presStyleLbl="node2" presStyleIdx="0" presStyleCnt="3"/>
      <dgm:spPr/>
    </dgm:pt>
    <dgm:pt modelId="{2F92109D-D83C-4697-B62B-E7396A976505}" type="pres">
      <dgm:prSet presAssocID="{EA5922A1-FED4-4EF4-99DD-71200B08DE7B}" presName="text2" presStyleLbl="fgAcc2" presStyleIdx="0" presStyleCnt="3">
        <dgm:presLayoutVars>
          <dgm:chPref val="3"/>
        </dgm:presLayoutVars>
      </dgm:prSet>
      <dgm:spPr/>
    </dgm:pt>
    <dgm:pt modelId="{F604F481-2371-4D5B-B5F9-43DCC8302EB0}" type="pres">
      <dgm:prSet presAssocID="{EA5922A1-FED4-4EF4-99DD-71200B08DE7B}" presName="hierChild3" presStyleCnt="0"/>
      <dgm:spPr/>
    </dgm:pt>
    <dgm:pt modelId="{86775B1E-95BF-4293-999F-26D3245F1DCD}" type="pres">
      <dgm:prSet presAssocID="{50E5D04E-D950-43D4-B6D4-2B9E2F5B0A15}" presName="Name10" presStyleLbl="parChTrans1D2" presStyleIdx="1" presStyleCnt="3"/>
      <dgm:spPr/>
    </dgm:pt>
    <dgm:pt modelId="{85082846-B47A-424D-9223-0207C24CB96E}" type="pres">
      <dgm:prSet presAssocID="{5BFA0918-12F4-4911-BA91-887D21404171}" presName="hierRoot2" presStyleCnt="0"/>
      <dgm:spPr/>
    </dgm:pt>
    <dgm:pt modelId="{CA9B3E52-8314-47CE-AE55-0135820FFD0A}" type="pres">
      <dgm:prSet presAssocID="{5BFA0918-12F4-4911-BA91-887D21404171}" presName="composite2" presStyleCnt="0"/>
      <dgm:spPr/>
    </dgm:pt>
    <dgm:pt modelId="{A534B26E-E8E4-4E64-8DA5-A259FC2082B5}" type="pres">
      <dgm:prSet presAssocID="{5BFA0918-12F4-4911-BA91-887D21404171}" presName="background2" presStyleLbl="node2" presStyleIdx="1" presStyleCnt="3"/>
      <dgm:spPr/>
    </dgm:pt>
    <dgm:pt modelId="{62DD966D-930F-4259-A8BA-777CEE97CCB6}" type="pres">
      <dgm:prSet presAssocID="{5BFA0918-12F4-4911-BA91-887D21404171}" presName="text2" presStyleLbl="fgAcc2" presStyleIdx="1" presStyleCnt="3">
        <dgm:presLayoutVars>
          <dgm:chPref val="3"/>
        </dgm:presLayoutVars>
      </dgm:prSet>
      <dgm:spPr/>
    </dgm:pt>
    <dgm:pt modelId="{593FC5A9-101F-45AC-9E04-86CBA6619EAE}" type="pres">
      <dgm:prSet presAssocID="{5BFA0918-12F4-4911-BA91-887D21404171}" presName="hierChild3" presStyleCnt="0"/>
      <dgm:spPr/>
    </dgm:pt>
    <dgm:pt modelId="{493AA7B2-B566-4D9F-B12C-C5E21E7C60D2}" type="pres">
      <dgm:prSet presAssocID="{62FB1A2E-E9CE-462D-B57F-B8514C588C33}" presName="Name10" presStyleLbl="parChTrans1D2" presStyleIdx="2" presStyleCnt="3"/>
      <dgm:spPr/>
    </dgm:pt>
    <dgm:pt modelId="{79C52B1C-8EBE-4BC7-A318-8AAEA80EA9BB}" type="pres">
      <dgm:prSet presAssocID="{1E0814E5-08B1-4936-89DE-0E8234FD36EE}" presName="hierRoot2" presStyleCnt="0"/>
      <dgm:spPr/>
    </dgm:pt>
    <dgm:pt modelId="{A29D3739-CE7D-43D1-86B0-DDAB0A7D8BBB}" type="pres">
      <dgm:prSet presAssocID="{1E0814E5-08B1-4936-89DE-0E8234FD36EE}" presName="composite2" presStyleCnt="0"/>
      <dgm:spPr/>
    </dgm:pt>
    <dgm:pt modelId="{552DB830-5C15-4497-8F62-56E3148FAE22}" type="pres">
      <dgm:prSet presAssocID="{1E0814E5-08B1-4936-89DE-0E8234FD36EE}" presName="background2" presStyleLbl="node2" presStyleIdx="2" presStyleCnt="3"/>
      <dgm:spPr/>
    </dgm:pt>
    <dgm:pt modelId="{E3269156-F02A-46B7-B402-9E0C2B594049}" type="pres">
      <dgm:prSet presAssocID="{1E0814E5-08B1-4936-89DE-0E8234FD36EE}" presName="text2" presStyleLbl="fgAcc2" presStyleIdx="2" presStyleCnt="3">
        <dgm:presLayoutVars>
          <dgm:chPref val="3"/>
        </dgm:presLayoutVars>
      </dgm:prSet>
      <dgm:spPr/>
    </dgm:pt>
    <dgm:pt modelId="{9421FF8D-FAAB-4A43-8FFA-6FB23C5198E1}" type="pres">
      <dgm:prSet presAssocID="{1E0814E5-08B1-4936-89DE-0E8234FD36EE}" presName="hierChild3" presStyleCnt="0"/>
      <dgm:spPr/>
    </dgm:pt>
  </dgm:ptLst>
  <dgm:cxnLst>
    <dgm:cxn modelId="{BDB2EF0C-7B35-4596-AB34-FA755734B6CE}" srcId="{3ECA0532-A8B9-4D2C-AC49-AF5EF72EF2EE}" destId="{5BFA0918-12F4-4911-BA91-887D21404171}" srcOrd="1" destOrd="0" parTransId="{50E5D04E-D950-43D4-B6D4-2B9E2F5B0A15}" sibTransId="{159C4989-C67E-455C-813B-D9240A880645}"/>
    <dgm:cxn modelId="{9082A61D-72C0-4579-B975-BC6043915992}" srcId="{3ECA0532-A8B9-4D2C-AC49-AF5EF72EF2EE}" destId="{1E0814E5-08B1-4936-89DE-0E8234FD36EE}" srcOrd="2" destOrd="0" parTransId="{62FB1A2E-E9CE-462D-B57F-B8514C588C33}" sibTransId="{DC5D015B-649C-4418-B574-1971B5623888}"/>
    <dgm:cxn modelId="{3BC51221-56FE-4EC3-9171-D3B4F5F89F05}" srcId="{3ECA0532-A8B9-4D2C-AC49-AF5EF72EF2EE}" destId="{EA5922A1-FED4-4EF4-99DD-71200B08DE7B}" srcOrd="0" destOrd="0" parTransId="{F11A81B4-48F5-4DBC-B02E-881EFAC649F9}" sibTransId="{99129BF3-0F53-401D-804F-84B8D4A6D10A}"/>
    <dgm:cxn modelId="{47F5B225-CFEE-41B1-AF39-7117AD789C28}" type="presOf" srcId="{81A0D132-871B-47CA-ADF1-826963E0CD4A}" destId="{61291397-B263-4AB8-A9BB-149E12476DC5}" srcOrd="0" destOrd="0" presId="urn:microsoft.com/office/officeart/2005/8/layout/hierarchy1"/>
    <dgm:cxn modelId="{4AAB962F-4935-4D99-B32E-5A1D7B4D254E}" srcId="{207F903B-E7AD-4F3C-87D7-4710C3EF43A0}" destId="{A0549574-9990-4F20-B831-4043D19EA174}" srcOrd="1" destOrd="0" parTransId="{E2D3325F-E9E9-475F-9BDC-01132846C2DC}" sibTransId="{2DF661E9-7968-4C1F-8F98-F05BD6B6A96A}"/>
    <dgm:cxn modelId="{C1A5E62F-602F-490A-A41E-5251D8F05E55}" type="presOf" srcId="{EA5922A1-FED4-4EF4-99DD-71200B08DE7B}" destId="{2F92109D-D83C-4697-B62B-E7396A976505}" srcOrd="0" destOrd="0" presId="urn:microsoft.com/office/officeart/2005/8/layout/hierarchy1"/>
    <dgm:cxn modelId="{84B86D38-C5DC-4048-AB96-9F8FD22C6A84}" type="presOf" srcId="{F11A81B4-48F5-4DBC-B02E-881EFAC649F9}" destId="{46D1E8AE-642A-4514-A546-9CF856E0447E}" srcOrd="0" destOrd="0" presId="urn:microsoft.com/office/officeart/2005/8/layout/hierarchy1"/>
    <dgm:cxn modelId="{67716C65-08D2-4782-9AF9-F3EBD4968479}" type="presOf" srcId="{1E0814E5-08B1-4936-89DE-0E8234FD36EE}" destId="{E3269156-F02A-46B7-B402-9E0C2B594049}" srcOrd="0" destOrd="0" presId="urn:microsoft.com/office/officeart/2005/8/layout/hierarchy1"/>
    <dgm:cxn modelId="{A476CF6C-B5F1-4614-B366-0EAF19B436DE}" srcId="{207F903B-E7AD-4F3C-87D7-4710C3EF43A0}" destId="{81A0D132-871B-47CA-ADF1-826963E0CD4A}" srcOrd="0" destOrd="0" parTransId="{0C7B2035-F332-4FD0-AC61-62D0722945F2}" sibTransId="{EC0C25F5-48C7-4221-975E-85373D84929F}"/>
    <dgm:cxn modelId="{5B8CF871-71DF-4F2F-85AE-6D64775E29C5}" type="presOf" srcId="{62FB1A2E-E9CE-462D-B57F-B8514C588C33}" destId="{493AA7B2-B566-4D9F-B12C-C5E21E7C60D2}" srcOrd="0" destOrd="0" presId="urn:microsoft.com/office/officeart/2005/8/layout/hierarchy1"/>
    <dgm:cxn modelId="{C2660B54-83D4-446A-B185-E8C7682026F0}" type="presOf" srcId="{A0549574-9990-4F20-B831-4043D19EA174}" destId="{CCD4AC4E-6C4A-4792-8DD8-E66BA2AB7BDB}" srcOrd="0" destOrd="0" presId="urn:microsoft.com/office/officeart/2005/8/layout/hierarchy1"/>
    <dgm:cxn modelId="{4CBFC57E-47B0-4F73-B823-83B5AD7FEC83}" type="presOf" srcId="{50E5D04E-D950-43D4-B6D4-2B9E2F5B0A15}" destId="{86775B1E-95BF-4293-999F-26D3245F1DCD}" srcOrd="0" destOrd="0" presId="urn:microsoft.com/office/officeart/2005/8/layout/hierarchy1"/>
    <dgm:cxn modelId="{BDF7DC94-7D5B-425B-92C8-65D9CBF74E7E}" srcId="{207F903B-E7AD-4F3C-87D7-4710C3EF43A0}" destId="{3ECA0532-A8B9-4D2C-AC49-AF5EF72EF2EE}" srcOrd="2" destOrd="0" parTransId="{A86B1CA6-8970-4A3C-BD2C-274653D2F472}" sibTransId="{02180125-FF46-45D7-8964-D9190A704121}"/>
    <dgm:cxn modelId="{090B81CC-E133-42CF-A76B-AB693A9001BF}" type="presOf" srcId="{3ECA0532-A8B9-4D2C-AC49-AF5EF72EF2EE}" destId="{A26422E9-9FAE-48A7-AAE4-98B247E63BBF}" srcOrd="0" destOrd="0" presId="urn:microsoft.com/office/officeart/2005/8/layout/hierarchy1"/>
    <dgm:cxn modelId="{B9DC95DA-3CBF-4CDA-BB28-51455C4D22D1}" type="presOf" srcId="{5BFA0918-12F4-4911-BA91-887D21404171}" destId="{62DD966D-930F-4259-A8BA-777CEE97CCB6}" srcOrd="0" destOrd="0" presId="urn:microsoft.com/office/officeart/2005/8/layout/hierarchy1"/>
    <dgm:cxn modelId="{B70FA8E6-BFEB-47BF-B680-7A3F0D45E109}" type="presOf" srcId="{207F903B-E7AD-4F3C-87D7-4710C3EF43A0}" destId="{11064C35-38E7-4D39-A448-921E9229DAE6}" srcOrd="0" destOrd="0" presId="urn:microsoft.com/office/officeart/2005/8/layout/hierarchy1"/>
    <dgm:cxn modelId="{88D30D58-0012-4EB3-ACA9-A03F850D5CAA}" type="presParOf" srcId="{11064C35-38E7-4D39-A448-921E9229DAE6}" destId="{022A8502-5B98-4080-9219-4D3E33B0D606}" srcOrd="0" destOrd="0" presId="urn:microsoft.com/office/officeart/2005/8/layout/hierarchy1"/>
    <dgm:cxn modelId="{4FF66F48-6916-4718-9B39-F89DC618B6F2}" type="presParOf" srcId="{022A8502-5B98-4080-9219-4D3E33B0D606}" destId="{1BB439FC-1105-469C-BB5B-F5DC947868CA}" srcOrd="0" destOrd="0" presId="urn:microsoft.com/office/officeart/2005/8/layout/hierarchy1"/>
    <dgm:cxn modelId="{2D52990A-528C-439D-B9A6-06845DBD548E}" type="presParOf" srcId="{1BB439FC-1105-469C-BB5B-F5DC947868CA}" destId="{4D881AD0-6675-4E64-849A-58E9E02B2002}" srcOrd="0" destOrd="0" presId="urn:microsoft.com/office/officeart/2005/8/layout/hierarchy1"/>
    <dgm:cxn modelId="{BC8D74EC-2CEB-4591-9C4D-6C87B57E21F7}" type="presParOf" srcId="{1BB439FC-1105-469C-BB5B-F5DC947868CA}" destId="{61291397-B263-4AB8-A9BB-149E12476DC5}" srcOrd="1" destOrd="0" presId="urn:microsoft.com/office/officeart/2005/8/layout/hierarchy1"/>
    <dgm:cxn modelId="{BF634CCC-56A2-4541-B23C-965E1BFAE73C}" type="presParOf" srcId="{022A8502-5B98-4080-9219-4D3E33B0D606}" destId="{6D47524B-CAC1-404C-9138-EEE74A1D183A}" srcOrd="1" destOrd="0" presId="urn:microsoft.com/office/officeart/2005/8/layout/hierarchy1"/>
    <dgm:cxn modelId="{038F1A34-063C-4441-9D3E-5FCF765ECF13}" type="presParOf" srcId="{11064C35-38E7-4D39-A448-921E9229DAE6}" destId="{8ABD7A29-9B0A-4ECB-BB64-70700FDE7815}" srcOrd="1" destOrd="0" presId="urn:microsoft.com/office/officeart/2005/8/layout/hierarchy1"/>
    <dgm:cxn modelId="{C9C73733-B05E-496C-8E70-4F456D875C47}" type="presParOf" srcId="{8ABD7A29-9B0A-4ECB-BB64-70700FDE7815}" destId="{329DCE19-6E92-47D9-B249-9B4980EA7689}" srcOrd="0" destOrd="0" presId="urn:microsoft.com/office/officeart/2005/8/layout/hierarchy1"/>
    <dgm:cxn modelId="{991F76C0-DD55-47C5-83B0-554681DC4C9F}" type="presParOf" srcId="{329DCE19-6E92-47D9-B249-9B4980EA7689}" destId="{98B72471-BEF6-49F5-8146-33FB25DEDB30}" srcOrd="0" destOrd="0" presId="urn:microsoft.com/office/officeart/2005/8/layout/hierarchy1"/>
    <dgm:cxn modelId="{2F1CABF0-89F8-43DD-AEB0-F064E3BB5F5B}" type="presParOf" srcId="{329DCE19-6E92-47D9-B249-9B4980EA7689}" destId="{CCD4AC4E-6C4A-4792-8DD8-E66BA2AB7BDB}" srcOrd="1" destOrd="0" presId="urn:microsoft.com/office/officeart/2005/8/layout/hierarchy1"/>
    <dgm:cxn modelId="{25891679-1C34-4F61-A7E5-1C4B5CB0D2A0}" type="presParOf" srcId="{8ABD7A29-9B0A-4ECB-BB64-70700FDE7815}" destId="{8A14C833-BBCB-42E1-A850-3870A853F641}" srcOrd="1" destOrd="0" presId="urn:microsoft.com/office/officeart/2005/8/layout/hierarchy1"/>
    <dgm:cxn modelId="{459F733B-B637-4951-B5F3-5C979DDFD419}" type="presParOf" srcId="{11064C35-38E7-4D39-A448-921E9229DAE6}" destId="{6D4D83B9-B03E-46FF-B308-1F0425F9F482}" srcOrd="2" destOrd="0" presId="urn:microsoft.com/office/officeart/2005/8/layout/hierarchy1"/>
    <dgm:cxn modelId="{9FDDBC06-1C10-4148-81A1-33E326300F2A}" type="presParOf" srcId="{6D4D83B9-B03E-46FF-B308-1F0425F9F482}" destId="{71285743-BD0C-46E0-B677-5EFB521877DD}" srcOrd="0" destOrd="0" presId="urn:microsoft.com/office/officeart/2005/8/layout/hierarchy1"/>
    <dgm:cxn modelId="{5BC11DE7-57A0-4631-B799-8DDDA855D07D}" type="presParOf" srcId="{71285743-BD0C-46E0-B677-5EFB521877DD}" destId="{89AEEF6A-46B2-450E-904E-BB836E697BC8}" srcOrd="0" destOrd="0" presId="urn:microsoft.com/office/officeart/2005/8/layout/hierarchy1"/>
    <dgm:cxn modelId="{64FC38CC-1DE9-4BE0-A9AE-A61CB612F0A4}" type="presParOf" srcId="{71285743-BD0C-46E0-B677-5EFB521877DD}" destId="{A26422E9-9FAE-48A7-AAE4-98B247E63BBF}" srcOrd="1" destOrd="0" presId="urn:microsoft.com/office/officeart/2005/8/layout/hierarchy1"/>
    <dgm:cxn modelId="{60C04814-6B99-40F5-97A3-923B5E5F1EFE}" type="presParOf" srcId="{6D4D83B9-B03E-46FF-B308-1F0425F9F482}" destId="{9ABAEA0D-5E2F-464A-9BDD-4E00A1B4146D}" srcOrd="1" destOrd="0" presId="urn:microsoft.com/office/officeart/2005/8/layout/hierarchy1"/>
    <dgm:cxn modelId="{A55C5052-AB07-469D-A243-1ADAED8B1E91}" type="presParOf" srcId="{9ABAEA0D-5E2F-464A-9BDD-4E00A1B4146D}" destId="{46D1E8AE-642A-4514-A546-9CF856E0447E}" srcOrd="0" destOrd="0" presId="urn:microsoft.com/office/officeart/2005/8/layout/hierarchy1"/>
    <dgm:cxn modelId="{EFB84D0E-0CA7-4C8A-B0E7-25830EA6D5BE}" type="presParOf" srcId="{9ABAEA0D-5E2F-464A-9BDD-4E00A1B4146D}" destId="{D8A48B6D-118D-4945-99D3-4986E28ED4E5}" srcOrd="1" destOrd="0" presId="urn:microsoft.com/office/officeart/2005/8/layout/hierarchy1"/>
    <dgm:cxn modelId="{7F480E8B-7916-40BE-80AE-2DB08A0AE5A6}" type="presParOf" srcId="{D8A48B6D-118D-4945-99D3-4986E28ED4E5}" destId="{6E1E7189-B49F-4943-8E32-09F94A60C230}" srcOrd="0" destOrd="0" presId="urn:microsoft.com/office/officeart/2005/8/layout/hierarchy1"/>
    <dgm:cxn modelId="{1ECB0CFE-6E5D-459F-BF97-5EF604D66229}" type="presParOf" srcId="{6E1E7189-B49F-4943-8E32-09F94A60C230}" destId="{347778B7-6478-4189-B699-ADCB21725876}" srcOrd="0" destOrd="0" presId="urn:microsoft.com/office/officeart/2005/8/layout/hierarchy1"/>
    <dgm:cxn modelId="{8CA1DFE1-6FA4-4532-BBFD-C5DD14C28D86}" type="presParOf" srcId="{6E1E7189-B49F-4943-8E32-09F94A60C230}" destId="{2F92109D-D83C-4697-B62B-E7396A976505}" srcOrd="1" destOrd="0" presId="urn:microsoft.com/office/officeart/2005/8/layout/hierarchy1"/>
    <dgm:cxn modelId="{F7E68046-B613-4AFF-97AE-2365F2F24227}" type="presParOf" srcId="{D8A48B6D-118D-4945-99D3-4986E28ED4E5}" destId="{F604F481-2371-4D5B-B5F9-43DCC8302EB0}" srcOrd="1" destOrd="0" presId="urn:microsoft.com/office/officeart/2005/8/layout/hierarchy1"/>
    <dgm:cxn modelId="{307EC5DC-D14F-4DA1-978D-FE0804FF074F}" type="presParOf" srcId="{9ABAEA0D-5E2F-464A-9BDD-4E00A1B4146D}" destId="{86775B1E-95BF-4293-999F-26D3245F1DCD}" srcOrd="2" destOrd="0" presId="urn:microsoft.com/office/officeart/2005/8/layout/hierarchy1"/>
    <dgm:cxn modelId="{EC11BFB3-EC88-4C25-9FEE-349D00E2BFCB}" type="presParOf" srcId="{9ABAEA0D-5E2F-464A-9BDD-4E00A1B4146D}" destId="{85082846-B47A-424D-9223-0207C24CB96E}" srcOrd="3" destOrd="0" presId="urn:microsoft.com/office/officeart/2005/8/layout/hierarchy1"/>
    <dgm:cxn modelId="{A8B26516-2164-473A-B634-22A534B313D6}" type="presParOf" srcId="{85082846-B47A-424D-9223-0207C24CB96E}" destId="{CA9B3E52-8314-47CE-AE55-0135820FFD0A}" srcOrd="0" destOrd="0" presId="urn:microsoft.com/office/officeart/2005/8/layout/hierarchy1"/>
    <dgm:cxn modelId="{267E70EC-9D24-440C-8288-527711845E47}" type="presParOf" srcId="{CA9B3E52-8314-47CE-AE55-0135820FFD0A}" destId="{A534B26E-E8E4-4E64-8DA5-A259FC2082B5}" srcOrd="0" destOrd="0" presId="urn:microsoft.com/office/officeart/2005/8/layout/hierarchy1"/>
    <dgm:cxn modelId="{36C11374-F647-4E6A-9FBD-7C66AD5948E0}" type="presParOf" srcId="{CA9B3E52-8314-47CE-AE55-0135820FFD0A}" destId="{62DD966D-930F-4259-A8BA-777CEE97CCB6}" srcOrd="1" destOrd="0" presId="urn:microsoft.com/office/officeart/2005/8/layout/hierarchy1"/>
    <dgm:cxn modelId="{8B386E83-AB21-4110-BBD9-C9D37D92F4E2}" type="presParOf" srcId="{85082846-B47A-424D-9223-0207C24CB96E}" destId="{593FC5A9-101F-45AC-9E04-86CBA6619EAE}" srcOrd="1" destOrd="0" presId="urn:microsoft.com/office/officeart/2005/8/layout/hierarchy1"/>
    <dgm:cxn modelId="{E914B1C1-B7B9-4FA5-BA65-5852535B4AF8}" type="presParOf" srcId="{9ABAEA0D-5E2F-464A-9BDD-4E00A1B4146D}" destId="{493AA7B2-B566-4D9F-B12C-C5E21E7C60D2}" srcOrd="4" destOrd="0" presId="urn:microsoft.com/office/officeart/2005/8/layout/hierarchy1"/>
    <dgm:cxn modelId="{F16AAAAD-A53D-41D7-A255-0948A7188726}" type="presParOf" srcId="{9ABAEA0D-5E2F-464A-9BDD-4E00A1B4146D}" destId="{79C52B1C-8EBE-4BC7-A318-8AAEA80EA9BB}" srcOrd="5" destOrd="0" presId="urn:microsoft.com/office/officeart/2005/8/layout/hierarchy1"/>
    <dgm:cxn modelId="{E9CB97B8-8D0B-42A8-B3AF-CCF9B1E1A8E5}" type="presParOf" srcId="{79C52B1C-8EBE-4BC7-A318-8AAEA80EA9BB}" destId="{A29D3739-CE7D-43D1-86B0-DDAB0A7D8BBB}" srcOrd="0" destOrd="0" presId="urn:microsoft.com/office/officeart/2005/8/layout/hierarchy1"/>
    <dgm:cxn modelId="{1332A165-C6F6-431E-9C5F-32625D25448E}" type="presParOf" srcId="{A29D3739-CE7D-43D1-86B0-DDAB0A7D8BBB}" destId="{552DB830-5C15-4497-8F62-56E3148FAE22}" srcOrd="0" destOrd="0" presId="urn:microsoft.com/office/officeart/2005/8/layout/hierarchy1"/>
    <dgm:cxn modelId="{F3E668C8-1C73-4859-9085-CA6E454C131D}" type="presParOf" srcId="{A29D3739-CE7D-43D1-86B0-DDAB0A7D8BBB}" destId="{E3269156-F02A-46B7-B402-9E0C2B594049}" srcOrd="1" destOrd="0" presId="urn:microsoft.com/office/officeart/2005/8/layout/hierarchy1"/>
    <dgm:cxn modelId="{8F09594A-518A-4B13-A46E-0F9FDAAF882E}" type="presParOf" srcId="{79C52B1C-8EBE-4BC7-A318-8AAEA80EA9BB}" destId="{9421FF8D-FAAB-4A43-8FFA-6FB23C5198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4B23C5-3FE1-468F-B520-3F79627F8A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D2DB1D-8920-4B08-A80B-E9DF10495644}">
      <dgm:prSet/>
      <dgm:spPr/>
      <dgm:t>
        <a:bodyPr/>
        <a:lstStyle/>
        <a:p>
          <a:pPr>
            <a:defRPr cap="all"/>
          </a:pPr>
          <a:r>
            <a:rPr lang="en-IN"/>
            <a:t>Adding more crypto options</a:t>
          </a:r>
          <a:endParaRPr lang="en-US"/>
        </a:p>
      </dgm:t>
    </dgm:pt>
    <dgm:pt modelId="{9AA623FC-A4E7-4F99-A84E-BD023B793396}" type="parTrans" cxnId="{E0007131-CC84-437F-BEB0-60E68136DFC9}">
      <dgm:prSet/>
      <dgm:spPr/>
      <dgm:t>
        <a:bodyPr/>
        <a:lstStyle/>
        <a:p>
          <a:endParaRPr lang="en-US"/>
        </a:p>
      </dgm:t>
    </dgm:pt>
    <dgm:pt modelId="{A263E7C5-FAD5-48BD-81FE-D8D815B470AB}" type="sibTrans" cxnId="{E0007131-CC84-437F-BEB0-60E68136DFC9}">
      <dgm:prSet/>
      <dgm:spPr/>
      <dgm:t>
        <a:bodyPr/>
        <a:lstStyle/>
        <a:p>
          <a:endParaRPr lang="en-US"/>
        </a:p>
      </dgm:t>
    </dgm:pt>
    <dgm:pt modelId="{FB057A64-23F4-4917-8219-94359CE2FE4F}">
      <dgm:prSet/>
      <dgm:spPr/>
      <dgm:t>
        <a:bodyPr/>
        <a:lstStyle/>
        <a:p>
          <a:pPr>
            <a:defRPr cap="all"/>
          </a:pPr>
          <a:r>
            <a:rPr lang="en-IN"/>
            <a:t>More Visualization techniques</a:t>
          </a:r>
          <a:endParaRPr lang="en-US"/>
        </a:p>
      </dgm:t>
    </dgm:pt>
    <dgm:pt modelId="{61AEECF5-07A0-43E9-BA9B-DD7B748DC107}" type="parTrans" cxnId="{1B538924-9A92-494D-B316-588F987A2BFD}">
      <dgm:prSet/>
      <dgm:spPr/>
      <dgm:t>
        <a:bodyPr/>
        <a:lstStyle/>
        <a:p>
          <a:endParaRPr lang="en-US"/>
        </a:p>
      </dgm:t>
    </dgm:pt>
    <dgm:pt modelId="{5BB3C677-EB43-4647-A17D-B2474AEF2B86}" type="sibTrans" cxnId="{1B538924-9A92-494D-B316-588F987A2BFD}">
      <dgm:prSet/>
      <dgm:spPr/>
      <dgm:t>
        <a:bodyPr/>
        <a:lstStyle/>
        <a:p>
          <a:endParaRPr lang="en-US"/>
        </a:p>
      </dgm:t>
    </dgm:pt>
    <dgm:pt modelId="{D4B34623-5B3F-4269-A283-FC277CADE6A6}">
      <dgm:prSet/>
      <dgm:spPr/>
      <dgm:t>
        <a:bodyPr/>
        <a:lstStyle/>
        <a:p>
          <a:pPr>
            <a:defRPr cap="all"/>
          </a:pPr>
          <a:r>
            <a:rPr lang="en-IN"/>
            <a:t>Live predictive Analysis </a:t>
          </a:r>
          <a:endParaRPr lang="en-US"/>
        </a:p>
      </dgm:t>
    </dgm:pt>
    <dgm:pt modelId="{66FA63BD-BAC9-464D-98DE-3C1AA165B1D6}" type="parTrans" cxnId="{6143A655-AA6D-4ADD-8AEB-184446B9B7D6}">
      <dgm:prSet/>
      <dgm:spPr/>
      <dgm:t>
        <a:bodyPr/>
        <a:lstStyle/>
        <a:p>
          <a:endParaRPr lang="en-US"/>
        </a:p>
      </dgm:t>
    </dgm:pt>
    <dgm:pt modelId="{5F652E59-265F-46B8-8878-EBFDC9E19E11}" type="sibTrans" cxnId="{6143A655-AA6D-4ADD-8AEB-184446B9B7D6}">
      <dgm:prSet/>
      <dgm:spPr/>
      <dgm:t>
        <a:bodyPr/>
        <a:lstStyle/>
        <a:p>
          <a:endParaRPr lang="en-US"/>
        </a:p>
      </dgm:t>
    </dgm:pt>
    <dgm:pt modelId="{735A7822-2678-42DD-A0D9-160E0076C459}">
      <dgm:prSet/>
      <dgm:spPr/>
      <dgm:t>
        <a:bodyPr/>
        <a:lstStyle/>
        <a:p>
          <a:pPr>
            <a:defRPr cap="all"/>
          </a:pPr>
          <a:r>
            <a:rPr lang="en-IN"/>
            <a:t>Options for Share market stocks</a:t>
          </a:r>
          <a:endParaRPr lang="en-US"/>
        </a:p>
      </dgm:t>
    </dgm:pt>
    <dgm:pt modelId="{FFC1810E-3EED-4AD7-997A-D76F4AA38406}" type="parTrans" cxnId="{3148E4B1-DF51-468D-9CE4-D996A8F42901}">
      <dgm:prSet/>
      <dgm:spPr/>
      <dgm:t>
        <a:bodyPr/>
        <a:lstStyle/>
        <a:p>
          <a:endParaRPr lang="en-US"/>
        </a:p>
      </dgm:t>
    </dgm:pt>
    <dgm:pt modelId="{4848C569-3EC5-453F-8BFC-C69CC4E3D5E8}" type="sibTrans" cxnId="{3148E4B1-DF51-468D-9CE4-D996A8F42901}">
      <dgm:prSet/>
      <dgm:spPr/>
      <dgm:t>
        <a:bodyPr/>
        <a:lstStyle/>
        <a:p>
          <a:endParaRPr lang="en-US"/>
        </a:p>
      </dgm:t>
    </dgm:pt>
    <dgm:pt modelId="{7AE8FB08-39CE-46F5-B8D2-8DA2BBACEFCB}" type="pres">
      <dgm:prSet presAssocID="{6C4B23C5-3FE1-468F-B520-3F79627F8A2A}" presName="root" presStyleCnt="0">
        <dgm:presLayoutVars>
          <dgm:dir/>
          <dgm:resizeHandles val="exact"/>
        </dgm:presLayoutVars>
      </dgm:prSet>
      <dgm:spPr/>
    </dgm:pt>
    <dgm:pt modelId="{BA26DCD9-1F35-4DFC-A44B-748FB38490A3}" type="pres">
      <dgm:prSet presAssocID="{7BD2DB1D-8920-4B08-A80B-E9DF10495644}" presName="compNode" presStyleCnt="0"/>
      <dgm:spPr/>
    </dgm:pt>
    <dgm:pt modelId="{96B4CF9A-4FFF-448E-8BD2-D44BFB08538D}" type="pres">
      <dgm:prSet presAssocID="{7BD2DB1D-8920-4B08-A80B-E9DF10495644}" presName="iconBgRect" presStyleLbl="bgShp" presStyleIdx="0" presStyleCnt="4"/>
      <dgm:spPr/>
    </dgm:pt>
    <dgm:pt modelId="{A5C7B468-2C34-442C-BEDC-7495FEC10DE4}" type="pres">
      <dgm:prSet presAssocID="{7BD2DB1D-8920-4B08-A80B-E9DF104956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9BFEAD-CAED-4C4F-A5C6-0EF9FF61B010}" type="pres">
      <dgm:prSet presAssocID="{7BD2DB1D-8920-4B08-A80B-E9DF10495644}" presName="spaceRect" presStyleCnt="0"/>
      <dgm:spPr/>
    </dgm:pt>
    <dgm:pt modelId="{9C47EF8D-0AE0-4307-82F9-635C13C95DBC}" type="pres">
      <dgm:prSet presAssocID="{7BD2DB1D-8920-4B08-A80B-E9DF10495644}" presName="textRect" presStyleLbl="revTx" presStyleIdx="0" presStyleCnt="4">
        <dgm:presLayoutVars>
          <dgm:chMax val="1"/>
          <dgm:chPref val="1"/>
        </dgm:presLayoutVars>
      </dgm:prSet>
      <dgm:spPr/>
    </dgm:pt>
    <dgm:pt modelId="{B79780B3-4954-479C-8818-0C49EAFB8BD9}" type="pres">
      <dgm:prSet presAssocID="{A263E7C5-FAD5-48BD-81FE-D8D815B470AB}" presName="sibTrans" presStyleCnt="0"/>
      <dgm:spPr/>
    </dgm:pt>
    <dgm:pt modelId="{5A0403D0-5820-4FBB-8B8A-12221688B503}" type="pres">
      <dgm:prSet presAssocID="{FB057A64-23F4-4917-8219-94359CE2FE4F}" presName="compNode" presStyleCnt="0"/>
      <dgm:spPr/>
    </dgm:pt>
    <dgm:pt modelId="{69359B09-F73F-473B-B95E-3C8B576C4EC3}" type="pres">
      <dgm:prSet presAssocID="{FB057A64-23F4-4917-8219-94359CE2FE4F}" presName="iconBgRect" presStyleLbl="bgShp" presStyleIdx="1" presStyleCnt="4"/>
      <dgm:spPr/>
    </dgm:pt>
    <dgm:pt modelId="{3EBE4FBB-8315-49AE-877E-924E2A947B9F}" type="pres">
      <dgm:prSet presAssocID="{FB057A64-23F4-4917-8219-94359CE2FE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7664B4E-C23C-44FF-9897-D1F5709BB792}" type="pres">
      <dgm:prSet presAssocID="{FB057A64-23F4-4917-8219-94359CE2FE4F}" presName="spaceRect" presStyleCnt="0"/>
      <dgm:spPr/>
    </dgm:pt>
    <dgm:pt modelId="{E9DA57C3-E7C6-458A-86B2-ED8CE1FE04CF}" type="pres">
      <dgm:prSet presAssocID="{FB057A64-23F4-4917-8219-94359CE2FE4F}" presName="textRect" presStyleLbl="revTx" presStyleIdx="1" presStyleCnt="4">
        <dgm:presLayoutVars>
          <dgm:chMax val="1"/>
          <dgm:chPref val="1"/>
        </dgm:presLayoutVars>
      </dgm:prSet>
      <dgm:spPr/>
    </dgm:pt>
    <dgm:pt modelId="{0EDAF2ED-E073-4E07-932D-3924205041CB}" type="pres">
      <dgm:prSet presAssocID="{5BB3C677-EB43-4647-A17D-B2474AEF2B86}" presName="sibTrans" presStyleCnt="0"/>
      <dgm:spPr/>
    </dgm:pt>
    <dgm:pt modelId="{2207D2EA-5F34-468C-9F4D-BCF3039A3360}" type="pres">
      <dgm:prSet presAssocID="{D4B34623-5B3F-4269-A283-FC277CADE6A6}" presName="compNode" presStyleCnt="0"/>
      <dgm:spPr/>
    </dgm:pt>
    <dgm:pt modelId="{4C0B4826-E588-4732-B8F4-E850A23081C9}" type="pres">
      <dgm:prSet presAssocID="{D4B34623-5B3F-4269-A283-FC277CADE6A6}" presName="iconBgRect" presStyleLbl="bgShp" presStyleIdx="2" presStyleCnt="4"/>
      <dgm:spPr/>
    </dgm:pt>
    <dgm:pt modelId="{655FB70D-E2FD-44A3-B6E2-652FD0C7E1F4}" type="pres">
      <dgm:prSet presAssocID="{D4B34623-5B3F-4269-A283-FC277CADE6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7887D6B-2CDC-4DF3-A354-C2BC57288DD5}" type="pres">
      <dgm:prSet presAssocID="{D4B34623-5B3F-4269-A283-FC277CADE6A6}" presName="spaceRect" presStyleCnt="0"/>
      <dgm:spPr/>
    </dgm:pt>
    <dgm:pt modelId="{9F4610EA-93CC-40E0-BEFA-E56D654CF07F}" type="pres">
      <dgm:prSet presAssocID="{D4B34623-5B3F-4269-A283-FC277CADE6A6}" presName="textRect" presStyleLbl="revTx" presStyleIdx="2" presStyleCnt="4">
        <dgm:presLayoutVars>
          <dgm:chMax val="1"/>
          <dgm:chPref val="1"/>
        </dgm:presLayoutVars>
      </dgm:prSet>
      <dgm:spPr/>
    </dgm:pt>
    <dgm:pt modelId="{6C2C510E-5983-4E0E-AFFC-8875F6B154A5}" type="pres">
      <dgm:prSet presAssocID="{5F652E59-265F-46B8-8878-EBFDC9E19E11}" presName="sibTrans" presStyleCnt="0"/>
      <dgm:spPr/>
    </dgm:pt>
    <dgm:pt modelId="{E0BF8CA4-272E-4E82-BFE6-81940209FA00}" type="pres">
      <dgm:prSet presAssocID="{735A7822-2678-42DD-A0D9-160E0076C459}" presName="compNode" presStyleCnt="0"/>
      <dgm:spPr/>
    </dgm:pt>
    <dgm:pt modelId="{5D9EEF53-9BE1-427F-8EA6-68F0BC5AAA2F}" type="pres">
      <dgm:prSet presAssocID="{735A7822-2678-42DD-A0D9-160E0076C459}" presName="iconBgRect" presStyleLbl="bgShp" presStyleIdx="3" presStyleCnt="4"/>
      <dgm:spPr/>
    </dgm:pt>
    <dgm:pt modelId="{0E38F8CE-EBDF-4C38-88BD-950664CA6597}" type="pres">
      <dgm:prSet presAssocID="{735A7822-2678-42DD-A0D9-160E0076C4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881E1A-BB7E-4BE8-9625-E937A431A5DE}" type="pres">
      <dgm:prSet presAssocID="{735A7822-2678-42DD-A0D9-160E0076C459}" presName="spaceRect" presStyleCnt="0"/>
      <dgm:spPr/>
    </dgm:pt>
    <dgm:pt modelId="{8712AE56-334E-4147-BB8E-68AE44EEFEA8}" type="pres">
      <dgm:prSet presAssocID="{735A7822-2678-42DD-A0D9-160E0076C4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538924-9A92-494D-B316-588F987A2BFD}" srcId="{6C4B23C5-3FE1-468F-B520-3F79627F8A2A}" destId="{FB057A64-23F4-4917-8219-94359CE2FE4F}" srcOrd="1" destOrd="0" parTransId="{61AEECF5-07A0-43E9-BA9B-DD7B748DC107}" sibTransId="{5BB3C677-EB43-4647-A17D-B2474AEF2B86}"/>
    <dgm:cxn modelId="{91DC2A2F-6A9F-49E4-BAAE-51940E5560E4}" type="presOf" srcId="{735A7822-2678-42DD-A0D9-160E0076C459}" destId="{8712AE56-334E-4147-BB8E-68AE44EEFEA8}" srcOrd="0" destOrd="0" presId="urn:microsoft.com/office/officeart/2018/5/layout/IconCircleLabelList"/>
    <dgm:cxn modelId="{E0007131-CC84-437F-BEB0-60E68136DFC9}" srcId="{6C4B23C5-3FE1-468F-B520-3F79627F8A2A}" destId="{7BD2DB1D-8920-4B08-A80B-E9DF10495644}" srcOrd="0" destOrd="0" parTransId="{9AA623FC-A4E7-4F99-A84E-BD023B793396}" sibTransId="{A263E7C5-FAD5-48BD-81FE-D8D815B470AB}"/>
    <dgm:cxn modelId="{53152546-1BC5-496C-B525-C52F3773E9F1}" type="presOf" srcId="{7BD2DB1D-8920-4B08-A80B-E9DF10495644}" destId="{9C47EF8D-0AE0-4307-82F9-635C13C95DBC}" srcOrd="0" destOrd="0" presId="urn:microsoft.com/office/officeart/2018/5/layout/IconCircleLabelList"/>
    <dgm:cxn modelId="{93EFAD73-0277-4996-AB67-D40C54BD8875}" type="presOf" srcId="{FB057A64-23F4-4917-8219-94359CE2FE4F}" destId="{E9DA57C3-E7C6-458A-86B2-ED8CE1FE04CF}" srcOrd="0" destOrd="0" presId="urn:microsoft.com/office/officeart/2018/5/layout/IconCircleLabelList"/>
    <dgm:cxn modelId="{6143A655-AA6D-4ADD-8AEB-184446B9B7D6}" srcId="{6C4B23C5-3FE1-468F-B520-3F79627F8A2A}" destId="{D4B34623-5B3F-4269-A283-FC277CADE6A6}" srcOrd="2" destOrd="0" parTransId="{66FA63BD-BAC9-464D-98DE-3C1AA165B1D6}" sibTransId="{5F652E59-265F-46B8-8878-EBFDC9E19E11}"/>
    <dgm:cxn modelId="{4973FB75-A69C-4C2F-B486-21914EA2A392}" type="presOf" srcId="{D4B34623-5B3F-4269-A283-FC277CADE6A6}" destId="{9F4610EA-93CC-40E0-BEFA-E56D654CF07F}" srcOrd="0" destOrd="0" presId="urn:microsoft.com/office/officeart/2018/5/layout/IconCircleLabelList"/>
    <dgm:cxn modelId="{3148E4B1-DF51-468D-9CE4-D996A8F42901}" srcId="{6C4B23C5-3FE1-468F-B520-3F79627F8A2A}" destId="{735A7822-2678-42DD-A0D9-160E0076C459}" srcOrd="3" destOrd="0" parTransId="{FFC1810E-3EED-4AD7-997A-D76F4AA38406}" sibTransId="{4848C569-3EC5-453F-8BFC-C69CC4E3D5E8}"/>
    <dgm:cxn modelId="{35EB4AF9-70FE-4A16-9E47-BDB91AD4E7D7}" type="presOf" srcId="{6C4B23C5-3FE1-468F-B520-3F79627F8A2A}" destId="{7AE8FB08-39CE-46F5-B8D2-8DA2BBACEFCB}" srcOrd="0" destOrd="0" presId="urn:microsoft.com/office/officeart/2018/5/layout/IconCircleLabelList"/>
    <dgm:cxn modelId="{F0F121C6-0197-4255-A066-CA2DF1F6FDC3}" type="presParOf" srcId="{7AE8FB08-39CE-46F5-B8D2-8DA2BBACEFCB}" destId="{BA26DCD9-1F35-4DFC-A44B-748FB38490A3}" srcOrd="0" destOrd="0" presId="urn:microsoft.com/office/officeart/2018/5/layout/IconCircleLabelList"/>
    <dgm:cxn modelId="{CF8AB74A-506D-4F33-B8C8-AD8A065DFBCF}" type="presParOf" srcId="{BA26DCD9-1F35-4DFC-A44B-748FB38490A3}" destId="{96B4CF9A-4FFF-448E-8BD2-D44BFB08538D}" srcOrd="0" destOrd="0" presId="urn:microsoft.com/office/officeart/2018/5/layout/IconCircleLabelList"/>
    <dgm:cxn modelId="{4A85B2FE-CAE5-4A85-80DC-B32B86E163E3}" type="presParOf" srcId="{BA26DCD9-1F35-4DFC-A44B-748FB38490A3}" destId="{A5C7B468-2C34-442C-BEDC-7495FEC10DE4}" srcOrd="1" destOrd="0" presId="urn:microsoft.com/office/officeart/2018/5/layout/IconCircleLabelList"/>
    <dgm:cxn modelId="{C7B6DB18-B957-49D7-A931-AC0F1BC897FA}" type="presParOf" srcId="{BA26DCD9-1F35-4DFC-A44B-748FB38490A3}" destId="{929BFEAD-CAED-4C4F-A5C6-0EF9FF61B010}" srcOrd="2" destOrd="0" presId="urn:microsoft.com/office/officeart/2018/5/layout/IconCircleLabelList"/>
    <dgm:cxn modelId="{04DBB4EB-F17F-407D-A8BD-F391F10B1BCC}" type="presParOf" srcId="{BA26DCD9-1F35-4DFC-A44B-748FB38490A3}" destId="{9C47EF8D-0AE0-4307-82F9-635C13C95DBC}" srcOrd="3" destOrd="0" presId="urn:microsoft.com/office/officeart/2018/5/layout/IconCircleLabelList"/>
    <dgm:cxn modelId="{0CF9C9FA-A1DB-4F9D-B3BE-F1CE591E3E55}" type="presParOf" srcId="{7AE8FB08-39CE-46F5-B8D2-8DA2BBACEFCB}" destId="{B79780B3-4954-479C-8818-0C49EAFB8BD9}" srcOrd="1" destOrd="0" presId="urn:microsoft.com/office/officeart/2018/5/layout/IconCircleLabelList"/>
    <dgm:cxn modelId="{9CF239E0-CCDD-46E9-8B9E-48F9A2E746BE}" type="presParOf" srcId="{7AE8FB08-39CE-46F5-B8D2-8DA2BBACEFCB}" destId="{5A0403D0-5820-4FBB-8B8A-12221688B503}" srcOrd="2" destOrd="0" presId="urn:microsoft.com/office/officeart/2018/5/layout/IconCircleLabelList"/>
    <dgm:cxn modelId="{73D8C4E4-8F8F-419B-8F56-336E24C44CB0}" type="presParOf" srcId="{5A0403D0-5820-4FBB-8B8A-12221688B503}" destId="{69359B09-F73F-473B-B95E-3C8B576C4EC3}" srcOrd="0" destOrd="0" presId="urn:microsoft.com/office/officeart/2018/5/layout/IconCircleLabelList"/>
    <dgm:cxn modelId="{E8B420BE-61D8-464E-B5ED-2D8D30361C1D}" type="presParOf" srcId="{5A0403D0-5820-4FBB-8B8A-12221688B503}" destId="{3EBE4FBB-8315-49AE-877E-924E2A947B9F}" srcOrd="1" destOrd="0" presId="urn:microsoft.com/office/officeart/2018/5/layout/IconCircleLabelList"/>
    <dgm:cxn modelId="{B921C2FA-7EDF-46DF-BF4C-F4D8AF3343D8}" type="presParOf" srcId="{5A0403D0-5820-4FBB-8B8A-12221688B503}" destId="{D7664B4E-C23C-44FF-9897-D1F5709BB792}" srcOrd="2" destOrd="0" presId="urn:microsoft.com/office/officeart/2018/5/layout/IconCircleLabelList"/>
    <dgm:cxn modelId="{300A7E7F-D4E7-49C6-88FD-9B8D9868B56F}" type="presParOf" srcId="{5A0403D0-5820-4FBB-8B8A-12221688B503}" destId="{E9DA57C3-E7C6-458A-86B2-ED8CE1FE04CF}" srcOrd="3" destOrd="0" presId="urn:microsoft.com/office/officeart/2018/5/layout/IconCircleLabelList"/>
    <dgm:cxn modelId="{F81E872C-8105-4000-B3C4-6C8F9E22B455}" type="presParOf" srcId="{7AE8FB08-39CE-46F5-B8D2-8DA2BBACEFCB}" destId="{0EDAF2ED-E073-4E07-932D-3924205041CB}" srcOrd="3" destOrd="0" presId="urn:microsoft.com/office/officeart/2018/5/layout/IconCircleLabelList"/>
    <dgm:cxn modelId="{C834B71E-443E-4DB4-AC46-004A83BD1E5F}" type="presParOf" srcId="{7AE8FB08-39CE-46F5-B8D2-8DA2BBACEFCB}" destId="{2207D2EA-5F34-468C-9F4D-BCF3039A3360}" srcOrd="4" destOrd="0" presId="urn:microsoft.com/office/officeart/2018/5/layout/IconCircleLabelList"/>
    <dgm:cxn modelId="{1E59D381-2270-494B-B45E-501A86D8C685}" type="presParOf" srcId="{2207D2EA-5F34-468C-9F4D-BCF3039A3360}" destId="{4C0B4826-E588-4732-B8F4-E850A23081C9}" srcOrd="0" destOrd="0" presId="urn:microsoft.com/office/officeart/2018/5/layout/IconCircleLabelList"/>
    <dgm:cxn modelId="{7E70E9CB-1715-497D-BD81-B1A696007C4E}" type="presParOf" srcId="{2207D2EA-5F34-468C-9F4D-BCF3039A3360}" destId="{655FB70D-E2FD-44A3-B6E2-652FD0C7E1F4}" srcOrd="1" destOrd="0" presId="urn:microsoft.com/office/officeart/2018/5/layout/IconCircleLabelList"/>
    <dgm:cxn modelId="{84ABACFB-E77A-45BE-B1A8-1ED8AED0856F}" type="presParOf" srcId="{2207D2EA-5F34-468C-9F4D-BCF3039A3360}" destId="{37887D6B-2CDC-4DF3-A354-C2BC57288DD5}" srcOrd="2" destOrd="0" presId="urn:microsoft.com/office/officeart/2018/5/layout/IconCircleLabelList"/>
    <dgm:cxn modelId="{F13A9417-3A8D-489D-B597-1FF6506A98B3}" type="presParOf" srcId="{2207D2EA-5F34-468C-9F4D-BCF3039A3360}" destId="{9F4610EA-93CC-40E0-BEFA-E56D654CF07F}" srcOrd="3" destOrd="0" presId="urn:microsoft.com/office/officeart/2018/5/layout/IconCircleLabelList"/>
    <dgm:cxn modelId="{98081DBC-ED6C-407A-922A-1B2FF1DB63C5}" type="presParOf" srcId="{7AE8FB08-39CE-46F5-B8D2-8DA2BBACEFCB}" destId="{6C2C510E-5983-4E0E-AFFC-8875F6B154A5}" srcOrd="5" destOrd="0" presId="urn:microsoft.com/office/officeart/2018/5/layout/IconCircleLabelList"/>
    <dgm:cxn modelId="{AAE14AD0-C233-4EA3-9016-3663B7518ACF}" type="presParOf" srcId="{7AE8FB08-39CE-46F5-B8D2-8DA2BBACEFCB}" destId="{E0BF8CA4-272E-4E82-BFE6-81940209FA00}" srcOrd="6" destOrd="0" presId="urn:microsoft.com/office/officeart/2018/5/layout/IconCircleLabelList"/>
    <dgm:cxn modelId="{2FF36DD9-4424-46DF-9F30-68CCF407428B}" type="presParOf" srcId="{E0BF8CA4-272E-4E82-BFE6-81940209FA00}" destId="{5D9EEF53-9BE1-427F-8EA6-68F0BC5AAA2F}" srcOrd="0" destOrd="0" presId="urn:microsoft.com/office/officeart/2018/5/layout/IconCircleLabelList"/>
    <dgm:cxn modelId="{6B59D7EE-12A1-4E2E-AABD-C1A862FD4FB3}" type="presParOf" srcId="{E0BF8CA4-272E-4E82-BFE6-81940209FA00}" destId="{0E38F8CE-EBDF-4C38-88BD-950664CA6597}" srcOrd="1" destOrd="0" presId="urn:microsoft.com/office/officeart/2018/5/layout/IconCircleLabelList"/>
    <dgm:cxn modelId="{033A979D-4A77-4596-86BA-8D23A13F101C}" type="presParOf" srcId="{E0BF8CA4-272E-4E82-BFE6-81940209FA00}" destId="{19881E1A-BB7E-4BE8-9625-E937A431A5DE}" srcOrd="2" destOrd="0" presId="urn:microsoft.com/office/officeart/2018/5/layout/IconCircleLabelList"/>
    <dgm:cxn modelId="{A680DA22-FFB7-4FB1-9F63-24F70B532033}" type="presParOf" srcId="{E0BF8CA4-272E-4E82-BFE6-81940209FA00}" destId="{8712AE56-334E-4147-BB8E-68AE44EEFE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6FF91-8FA5-4F77-A2B6-531C83D9CB03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300" kern="1200"/>
            <a:t>Analyse and Visualize trends based on past prices</a:t>
          </a:r>
          <a:endParaRPr lang="en-US" sz="3300" kern="1200"/>
        </a:p>
      </dsp:txBody>
      <dsp:txXfrm>
        <a:off x="57351" y="57351"/>
        <a:ext cx="6914408" cy="1843400"/>
      </dsp:txXfrm>
    </dsp:sp>
    <dsp:sp modelId="{51CBFACF-C78D-4741-BCF3-550FF5AF1D06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300" kern="1200" dirty="0"/>
            <a:t>Predict Future Performance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3300" kern="1200" dirty="0"/>
            <a:t>Using ARIMA</a:t>
          </a:r>
          <a:endParaRPr lang="en-US" sz="3300" kern="1200" dirty="0"/>
        </a:p>
      </dsp:txBody>
      <dsp:txXfrm>
        <a:off x="1634690" y="2450586"/>
        <a:ext cx="5973451" cy="1843400"/>
      </dsp:txXfrm>
    </dsp:sp>
    <dsp:sp modelId="{16F7CB93-E3B6-4E64-9F69-C16BDC671743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0CCE3-62CD-4BFE-A962-AFB8F7CA7BCE}">
      <dsp:nvSpPr>
        <dsp:cNvPr id="0" name=""/>
        <dsp:cNvSpPr/>
      </dsp:nvSpPr>
      <dsp:spPr>
        <a:xfrm>
          <a:off x="551897" y="34626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0A4D1-ADE9-4BEA-BC1E-A73717B7D814}">
      <dsp:nvSpPr>
        <dsp:cNvPr id="0" name=""/>
        <dsp:cNvSpPr/>
      </dsp:nvSpPr>
      <dsp:spPr>
        <a:xfrm>
          <a:off x="917522" y="711894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320FF-8B5A-4EC5-BDED-85F158E13B17}">
      <dsp:nvSpPr>
        <dsp:cNvPr id="0" name=""/>
        <dsp:cNvSpPr/>
      </dsp:nvSpPr>
      <dsp:spPr>
        <a:xfrm>
          <a:off x="3459" y="259626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rapid development of digital currencies every year</a:t>
          </a:r>
          <a:endParaRPr lang="en-US" sz="1500" kern="1200"/>
        </a:p>
      </dsp:txBody>
      <dsp:txXfrm>
        <a:off x="3459" y="2596269"/>
        <a:ext cx="2812500" cy="720000"/>
      </dsp:txXfrm>
    </dsp:sp>
    <dsp:sp modelId="{F41634F9-8204-411F-A64B-4491664A8690}">
      <dsp:nvSpPr>
        <dsp:cNvPr id="0" name=""/>
        <dsp:cNvSpPr/>
      </dsp:nvSpPr>
      <dsp:spPr>
        <a:xfrm>
          <a:off x="3856584" y="34626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7072D-8834-4750-8C4E-3B4EC4C39407}">
      <dsp:nvSpPr>
        <dsp:cNvPr id="0" name=""/>
        <dsp:cNvSpPr/>
      </dsp:nvSpPr>
      <dsp:spPr>
        <a:xfrm>
          <a:off x="4222209" y="711894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689E7-4582-4025-9460-B259686CBD43}">
      <dsp:nvSpPr>
        <dsp:cNvPr id="0" name=""/>
        <dsp:cNvSpPr/>
      </dsp:nvSpPr>
      <dsp:spPr>
        <a:xfrm>
          <a:off x="3308147" y="259626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Most of the people thinks crypto as an investment</a:t>
          </a:r>
          <a:endParaRPr lang="en-US" sz="1500" kern="1200"/>
        </a:p>
      </dsp:txBody>
      <dsp:txXfrm>
        <a:off x="3308147" y="2596269"/>
        <a:ext cx="2812500" cy="720000"/>
      </dsp:txXfrm>
    </dsp:sp>
    <dsp:sp modelId="{2E29FF42-82B0-488E-81F2-A7FF609C5095}">
      <dsp:nvSpPr>
        <dsp:cNvPr id="0" name=""/>
        <dsp:cNvSpPr/>
      </dsp:nvSpPr>
      <dsp:spPr>
        <a:xfrm>
          <a:off x="7161272" y="346269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37BE8-9115-450C-873C-06F651662527}">
      <dsp:nvSpPr>
        <dsp:cNvPr id="0" name=""/>
        <dsp:cNvSpPr/>
      </dsp:nvSpPr>
      <dsp:spPr>
        <a:xfrm>
          <a:off x="7526897" y="711894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0F656-68C1-4D5A-B90F-2B457A8AAACD}">
      <dsp:nvSpPr>
        <dsp:cNvPr id="0" name=""/>
        <dsp:cNvSpPr/>
      </dsp:nvSpPr>
      <dsp:spPr>
        <a:xfrm>
          <a:off x="6612834" y="259626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Introduction to WEB 3.0 and Metaverse</a:t>
          </a:r>
          <a:endParaRPr lang="en-US" sz="1500" kern="1200"/>
        </a:p>
      </dsp:txBody>
      <dsp:txXfrm>
        <a:off x="6612834" y="2596269"/>
        <a:ext cx="281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2D462-B50C-4951-8DB0-37071FB49EA9}">
      <dsp:nvSpPr>
        <dsp:cNvPr id="0" name=""/>
        <dsp:cNvSpPr/>
      </dsp:nvSpPr>
      <dsp:spPr>
        <a:xfrm>
          <a:off x="0" y="1785069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843DA-883E-49A1-AB97-923C5198C218}">
      <dsp:nvSpPr>
        <dsp:cNvPr id="0" name=""/>
        <dsp:cNvSpPr/>
      </dsp:nvSpPr>
      <dsp:spPr>
        <a:xfrm>
          <a:off x="525780" y="1578429"/>
          <a:ext cx="814588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Hardware having 4 GB of RAM and 64 GB ROM , Active internet connection</a:t>
          </a:r>
          <a:endParaRPr lang="en-US" sz="1400" kern="1200" dirty="0"/>
        </a:p>
      </dsp:txBody>
      <dsp:txXfrm>
        <a:off x="545955" y="1598604"/>
        <a:ext cx="8105538" cy="372930"/>
      </dsp:txXfrm>
    </dsp:sp>
    <dsp:sp modelId="{AA3998D0-C40B-42E5-B203-2A02545377FF}">
      <dsp:nvSpPr>
        <dsp:cNvPr id="0" name=""/>
        <dsp:cNvSpPr/>
      </dsp:nvSpPr>
      <dsp:spPr>
        <a:xfrm>
          <a:off x="0" y="2420109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56B3F-CAA2-4CF1-B315-E4E1587CB07E}">
      <dsp:nvSpPr>
        <dsp:cNvPr id="0" name=""/>
        <dsp:cNvSpPr/>
      </dsp:nvSpPr>
      <dsp:spPr>
        <a:xfrm>
          <a:off x="525780" y="2213469"/>
          <a:ext cx="8110335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Python with V3.8 or greater</a:t>
          </a:r>
          <a:endParaRPr lang="en-US" sz="1400" kern="1200"/>
        </a:p>
      </dsp:txBody>
      <dsp:txXfrm>
        <a:off x="545955" y="2233644"/>
        <a:ext cx="8069985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0D63C-F0F7-48BD-B101-36B3246FC185}">
      <dsp:nvSpPr>
        <dsp:cNvPr id="0" name=""/>
        <dsp:cNvSpPr/>
      </dsp:nvSpPr>
      <dsp:spPr>
        <a:xfrm>
          <a:off x="0" y="681509"/>
          <a:ext cx="6190412" cy="292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445" tIns="166624" rIns="480445" bIns="17068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9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r>
            <a:rPr lang="en-IN" sz="2400" b="1" kern="1200" dirty="0"/>
            <a:t>API from </a:t>
          </a:r>
          <a:r>
            <a:rPr lang="en-US" sz="2400" b="1" kern="1200" dirty="0"/>
            <a:t>Yahoo Finance </a:t>
          </a:r>
          <a:endParaRPr lang="en-IN" sz="24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Request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		ticker	</a:t>
          </a:r>
          <a:endParaRPr lang="en-IN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		start and end date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		interval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Response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900" kern="1200" dirty="0"/>
            <a:t>		pandas Data Frame consist of data</a:t>
          </a:r>
        </a:p>
      </dsp:txBody>
      <dsp:txXfrm>
        <a:off x="0" y="681509"/>
        <a:ext cx="6190412" cy="2923200"/>
      </dsp:txXfrm>
    </dsp:sp>
    <dsp:sp modelId="{0A8DB78A-E962-49E4-9A87-F5D2A52B8EB4}">
      <dsp:nvSpPr>
        <dsp:cNvPr id="0" name=""/>
        <dsp:cNvSpPr/>
      </dsp:nvSpPr>
      <dsp:spPr>
        <a:xfrm>
          <a:off x="309218" y="49763"/>
          <a:ext cx="4613692" cy="7498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88" tIns="0" rIns="163788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Yfinance</a:t>
          </a:r>
          <a:endParaRPr lang="en-US" sz="800" kern="1200" dirty="0"/>
        </a:p>
      </dsp:txBody>
      <dsp:txXfrm>
        <a:off x="345821" y="86366"/>
        <a:ext cx="4540486" cy="676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DF3B6-2831-4EEA-A723-DE283DC85621}">
      <dsp:nvSpPr>
        <dsp:cNvPr id="0" name=""/>
        <dsp:cNvSpPr/>
      </dsp:nvSpPr>
      <dsp:spPr>
        <a:xfrm rot="5400000">
          <a:off x="3817208" y="-1459063"/>
          <a:ext cx="859143" cy="399696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For data collection</a:t>
          </a:r>
          <a:endParaRPr lang="en-US" sz="2600" kern="1200"/>
        </a:p>
      </dsp:txBody>
      <dsp:txXfrm rot="-5400000">
        <a:off x="2248295" y="151790"/>
        <a:ext cx="3955029" cy="775263"/>
      </dsp:txXfrm>
    </dsp:sp>
    <dsp:sp modelId="{2E8B0358-CB5B-4213-80C9-103C99AC0B8A}">
      <dsp:nvSpPr>
        <dsp:cNvPr id="0" name=""/>
        <dsp:cNvSpPr/>
      </dsp:nvSpPr>
      <dsp:spPr>
        <a:xfrm>
          <a:off x="0" y="2456"/>
          <a:ext cx="2248295" cy="10739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Yfinance</a:t>
          </a:r>
          <a:endParaRPr lang="en-US" sz="2100" kern="1200"/>
        </a:p>
      </dsp:txBody>
      <dsp:txXfrm>
        <a:off x="52425" y="54881"/>
        <a:ext cx="2143445" cy="969079"/>
      </dsp:txXfrm>
    </dsp:sp>
    <dsp:sp modelId="{FF1D51B2-2F0F-4F72-92EF-EB3924EDEB1B}">
      <dsp:nvSpPr>
        <dsp:cNvPr id="0" name=""/>
        <dsp:cNvSpPr/>
      </dsp:nvSpPr>
      <dsp:spPr>
        <a:xfrm rot="5400000">
          <a:off x="3817208" y="-331437"/>
          <a:ext cx="859143" cy="3996969"/>
        </a:xfrm>
        <a:prstGeom prst="round2SameRect">
          <a:avLst/>
        </a:prstGeom>
        <a:solidFill>
          <a:schemeClr val="accent2">
            <a:tint val="40000"/>
            <a:alpha val="90000"/>
            <a:hueOff val="-460466"/>
            <a:satOff val="3068"/>
            <a:lumOff val="2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60466"/>
              <a:satOff val="306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For Data processing</a:t>
          </a:r>
          <a:endParaRPr lang="en-US" sz="2600" kern="1200"/>
        </a:p>
      </dsp:txBody>
      <dsp:txXfrm rot="-5400000">
        <a:off x="2248295" y="1279416"/>
        <a:ext cx="3955029" cy="775263"/>
      </dsp:txXfrm>
    </dsp:sp>
    <dsp:sp modelId="{14746F13-8115-4F15-AE5B-6913A46B2D77}">
      <dsp:nvSpPr>
        <dsp:cNvPr id="0" name=""/>
        <dsp:cNvSpPr/>
      </dsp:nvSpPr>
      <dsp:spPr>
        <a:xfrm>
          <a:off x="0" y="1130082"/>
          <a:ext cx="2248295" cy="1073929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Pandas   </a:t>
          </a:r>
          <a:endParaRPr lang="en-US" sz="2100" kern="1200"/>
        </a:p>
      </dsp:txBody>
      <dsp:txXfrm>
        <a:off x="52425" y="1182507"/>
        <a:ext cx="2143445" cy="969079"/>
      </dsp:txXfrm>
    </dsp:sp>
    <dsp:sp modelId="{EC791439-1F2A-462C-AB7D-388531DB5CA4}">
      <dsp:nvSpPr>
        <dsp:cNvPr id="0" name=""/>
        <dsp:cNvSpPr/>
      </dsp:nvSpPr>
      <dsp:spPr>
        <a:xfrm rot="5400000">
          <a:off x="3817208" y="796188"/>
          <a:ext cx="859143" cy="3996969"/>
        </a:xfrm>
        <a:prstGeom prst="round2SameRect">
          <a:avLst/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For Data Visualization</a:t>
          </a:r>
          <a:endParaRPr lang="en-US" sz="2600" kern="1200"/>
        </a:p>
      </dsp:txBody>
      <dsp:txXfrm rot="-5400000">
        <a:off x="2248295" y="2407041"/>
        <a:ext cx="3955029" cy="775263"/>
      </dsp:txXfrm>
    </dsp:sp>
    <dsp:sp modelId="{302CF87D-7A94-47C6-B840-0B52383ED4B2}">
      <dsp:nvSpPr>
        <dsp:cNvPr id="0" name=""/>
        <dsp:cNvSpPr/>
      </dsp:nvSpPr>
      <dsp:spPr>
        <a:xfrm>
          <a:off x="0" y="2257708"/>
          <a:ext cx="2248295" cy="1073929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Seaborn And MatplotLib</a:t>
          </a:r>
          <a:endParaRPr lang="en-US" sz="2100" kern="1200"/>
        </a:p>
      </dsp:txBody>
      <dsp:txXfrm>
        <a:off x="52425" y="2310133"/>
        <a:ext cx="2143445" cy="969079"/>
      </dsp:txXfrm>
    </dsp:sp>
    <dsp:sp modelId="{F460F3EC-9486-4C0A-AE9D-0921D0F08CF0}">
      <dsp:nvSpPr>
        <dsp:cNvPr id="0" name=""/>
        <dsp:cNvSpPr/>
      </dsp:nvSpPr>
      <dsp:spPr>
        <a:xfrm rot="5400000">
          <a:off x="3817208" y="1923814"/>
          <a:ext cx="859143" cy="3996969"/>
        </a:xfrm>
        <a:prstGeom prst="round2SameRect">
          <a:avLst/>
        </a:prstGeom>
        <a:solidFill>
          <a:schemeClr val="accent2">
            <a:tint val="40000"/>
            <a:alpha val="90000"/>
            <a:hueOff val="-1381399"/>
            <a:satOff val="9203"/>
            <a:lumOff val="8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81399"/>
              <a:satOff val="9203"/>
              <a:lumOff val="8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For Dashboard</a:t>
          </a:r>
          <a:endParaRPr lang="en-US" sz="2600" kern="1200"/>
        </a:p>
      </dsp:txBody>
      <dsp:txXfrm rot="-5400000">
        <a:off x="2248295" y="3534667"/>
        <a:ext cx="3955029" cy="775263"/>
      </dsp:txXfrm>
    </dsp:sp>
    <dsp:sp modelId="{13AACA4B-7F61-4755-9737-01E246D9980D}">
      <dsp:nvSpPr>
        <dsp:cNvPr id="0" name=""/>
        <dsp:cNvSpPr/>
      </dsp:nvSpPr>
      <dsp:spPr>
        <a:xfrm>
          <a:off x="0" y="3385334"/>
          <a:ext cx="2248295" cy="1073929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StreamLit</a:t>
          </a:r>
          <a:endParaRPr lang="en-US" sz="2100" kern="1200"/>
        </a:p>
      </dsp:txBody>
      <dsp:txXfrm>
        <a:off x="52425" y="3437759"/>
        <a:ext cx="2143445" cy="969079"/>
      </dsp:txXfrm>
    </dsp:sp>
    <dsp:sp modelId="{2A15599C-E90B-4DDE-9D28-DDF1535525CD}">
      <dsp:nvSpPr>
        <dsp:cNvPr id="0" name=""/>
        <dsp:cNvSpPr/>
      </dsp:nvSpPr>
      <dsp:spPr>
        <a:xfrm rot="5400000">
          <a:off x="3817208" y="3051441"/>
          <a:ext cx="859143" cy="3996969"/>
        </a:xfrm>
        <a:prstGeom prst="round2Same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For Web Scraping</a:t>
          </a:r>
          <a:endParaRPr lang="en-US" sz="2600" kern="1200"/>
        </a:p>
      </dsp:txBody>
      <dsp:txXfrm rot="-5400000">
        <a:off x="2248295" y="4662294"/>
        <a:ext cx="3955029" cy="775263"/>
      </dsp:txXfrm>
    </dsp:sp>
    <dsp:sp modelId="{054A9A70-A6CC-43E5-8D80-2F17668E8DEC}">
      <dsp:nvSpPr>
        <dsp:cNvPr id="0" name=""/>
        <dsp:cNvSpPr/>
      </dsp:nvSpPr>
      <dsp:spPr>
        <a:xfrm>
          <a:off x="0" y="4512961"/>
          <a:ext cx="2248295" cy="107392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BeautiFulSoup and request</a:t>
          </a:r>
          <a:endParaRPr lang="en-US" sz="2100" kern="1200"/>
        </a:p>
      </dsp:txBody>
      <dsp:txXfrm>
        <a:off x="52425" y="4565386"/>
        <a:ext cx="2143445" cy="969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AA7B2-B566-4D9F-B12C-C5E21E7C60D2}">
      <dsp:nvSpPr>
        <dsp:cNvPr id="0" name=""/>
        <dsp:cNvSpPr/>
      </dsp:nvSpPr>
      <dsp:spPr>
        <a:xfrm>
          <a:off x="6479827" y="1739710"/>
          <a:ext cx="2688461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2688461" y="435958"/>
              </a:lnTo>
              <a:lnTo>
                <a:pt x="2688461" y="63973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75B1E-95BF-4293-999F-26D3245F1DCD}">
      <dsp:nvSpPr>
        <dsp:cNvPr id="0" name=""/>
        <dsp:cNvSpPr/>
      </dsp:nvSpPr>
      <dsp:spPr>
        <a:xfrm>
          <a:off x="6434107" y="1739710"/>
          <a:ext cx="91440" cy="6397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973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1E8AE-642A-4514-A546-9CF856E0447E}">
      <dsp:nvSpPr>
        <dsp:cNvPr id="0" name=""/>
        <dsp:cNvSpPr/>
      </dsp:nvSpPr>
      <dsp:spPr>
        <a:xfrm>
          <a:off x="3791366" y="1739710"/>
          <a:ext cx="2688461" cy="639731"/>
        </a:xfrm>
        <a:custGeom>
          <a:avLst/>
          <a:gdLst/>
          <a:ahLst/>
          <a:cxnLst/>
          <a:rect l="0" t="0" r="0" b="0"/>
          <a:pathLst>
            <a:path>
              <a:moveTo>
                <a:pt x="2688461" y="0"/>
              </a:moveTo>
              <a:lnTo>
                <a:pt x="2688461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81AD0-6675-4E64-849A-58E9E02B2002}">
      <dsp:nvSpPr>
        <dsp:cNvPr id="0" name=""/>
        <dsp:cNvSpPr/>
      </dsp:nvSpPr>
      <dsp:spPr>
        <a:xfrm>
          <a:off x="3080" y="342932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91397-B263-4AB8-A9BB-149E12476DC5}">
      <dsp:nvSpPr>
        <dsp:cNvPr id="0" name=""/>
        <dsp:cNvSpPr/>
      </dsp:nvSpPr>
      <dsp:spPr>
        <a:xfrm>
          <a:off x="247486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Stands For Autoregressive Integrated Moving Average</a:t>
          </a:r>
          <a:endParaRPr lang="en-US" sz="1400" kern="1200"/>
        </a:p>
      </dsp:txBody>
      <dsp:txXfrm>
        <a:off x="288396" y="616028"/>
        <a:ext cx="2117829" cy="1314957"/>
      </dsp:txXfrm>
    </dsp:sp>
    <dsp:sp modelId="{98B72471-BEF6-49F5-8146-33FB25DEDB30}">
      <dsp:nvSpPr>
        <dsp:cNvPr id="0" name=""/>
        <dsp:cNvSpPr/>
      </dsp:nvSpPr>
      <dsp:spPr>
        <a:xfrm>
          <a:off x="2691541" y="342932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4AC4E-6C4A-4792-8DD8-E66BA2AB7BDB}">
      <dsp:nvSpPr>
        <dsp:cNvPr id="0" name=""/>
        <dsp:cNvSpPr/>
      </dsp:nvSpPr>
      <dsp:spPr>
        <a:xfrm>
          <a:off x="2935947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statistical analysis model that uses time series data to </a:t>
          </a:r>
          <a:r>
            <a:rPr lang="en-IN" sz="1400" i="0" kern="1200" dirty="0"/>
            <a:t>predict future trends</a:t>
          </a:r>
          <a:endParaRPr lang="en-US" sz="1400" kern="1200" dirty="0"/>
        </a:p>
      </dsp:txBody>
      <dsp:txXfrm>
        <a:off x="2976857" y="616028"/>
        <a:ext cx="2117829" cy="1314957"/>
      </dsp:txXfrm>
    </dsp:sp>
    <dsp:sp modelId="{89AEEF6A-46B2-450E-904E-BB836E697BC8}">
      <dsp:nvSpPr>
        <dsp:cNvPr id="0" name=""/>
        <dsp:cNvSpPr/>
      </dsp:nvSpPr>
      <dsp:spPr>
        <a:xfrm>
          <a:off x="5380002" y="342932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422E9-9FAE-48A7-AAE4-98B247E63BBF}">
      <dsp:nvSpPr>
        <dsp:cNvPr id="0" name=""/>
        <dsp:cNvSpPr/>
      </dsp:nvSpPr>
      <dsp:spPr>
        <a:xfrm>
          <a:off x="5624408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Also Known As ARIMA(p,d,q)</a:t>
          </a:r>
          <a:endParaRPr lang="en-US" sz="1400" kern="1200" dirty="0"/>
        </a:p>
      </dsp:txBody>
      <dsp:txXfrm>
        <a:off x="5665318" y="616028"/>
        <a:ext cx="2117829" cy="1314957"/>
      </dsp:txXfrm>
    </dsp:sp>
    <dsp:sp modelId="{347778B7-6478-4189-B699-ADCB21725876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2109D-D83C-4697-B62B-E7396A976505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 is </a:t>
          </a:r>
          <a:r>
            <a:rPr lang="en-IN" sz="1400" i="0" kern="1200"/>
            <a:t>number of autoregressive terms</a:t>
          </a:r>
          <a:endParaRPr lang="en-US" sz="1400" kern="1200"/>
        </a:p>
      </dsp:txBody>
      <dsp:txXfrm>
        <a:off x="2976857" y="2652537"/>
        <a:ext cx="2117829" cy="1314957"/>
      </dsp:txXfrm>
    </dsp:sp>
    <dsp:sp modelId="{A534B26E-E8E4-4E64-8DA5-A259FC2082B5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D966D-930F-4259-A8BA-777CEE97CCB6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d is the number </a:t>
          </a:r>
          <a:r>
            <a:rPr lang="en-US" sz="1400" i="0" kern="1200"/>
            <a:t>of term differences </a:t>
          </a:r>
          <a:r>
            <a:rPr lang="en-US" sz="1400" i="0" kern="1200" dirty="0"/>
            <a:t>needed for stationarity</a:t>
          </a:r>
          <a:endParaRPr lang="en-US" sz="1400" kern="1200" dirty="0"/>
        </a:p>
      </dsp:txBody>
      <dsp:txXfrm>
        <a:off x="5665318" y="2652537"/>
        <a:ext cx="2117829" cy="1314957"/>
      </dsp:txXfrm>
    </dsp:sp>
    <dsp:sp modelId="{552DB830-5C15-4497-8F62-56E3148FAE22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69156-F02A-46B7-B402-9E0C2B594049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/>
            <a:t>q is the number of lagged forecast errors in the prediction equation</a:t>
          </a:r>
          <a:endParaRPr lang="en-US" sz="1400" kern="1200"/>
        </a:p>
      </dsp:txBody>
      <dsp:txXfrm>
        <a:off x="8353779" y="2652537"/>
        <a:ext cx="2117829" cy="1314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4CF9A-4FFF-448E-8BD2-D44BFB08538D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7B468-2C34-442C-BEDC-7495FEC10DE4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7EF8D-0AE0-4307-82F9-635C13C95DBC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Adding more crypto options</a:t>
          </a:r>
          <a:endParaRPr lang="en-US" sz="1600" kern="1200"/>
        </a:p>
      </dsp:txBody>
      <dsp:txXfrm>
        <a:off x="569079" y="2644614"/>
        <a:ext cx="2072362" cy="720000"/>
      </dsp:txXfrm>
    </dsp:sp>
    <dsp:sp modelId="{69359B09-F73F-473B-B95E-3C8B576C4EC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E4FBB-8315-49AE-877E-924E2A947B9F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A57C3-E7C6-458A-86B2-ED8CE1FE04CF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More Visualization techniques</a:t>
          </a:r>
          <a:endParaRPr lang="en-US" sz="1600" kern="1200"/>
        </a:p>
      </dsp:txBody>
      <dsp:txXfrm>
        <a:off x="3004105" y="2644614"/>
        <a:ext cx="2072362" cy="720000"/>
      </dsp:txXfrm>
    </dsp:sp>
    <dsp:sp modelId="{4C0B4826-E588-4732-B8F4-E850A23081C9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FB70D-E2FD-44A3-B6E2-652FD0C7E1F4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610EA-93CC-40E0-BEFA-E56D654CF07F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Live predictive Analysis </a:t>
          </a:r>
          <a:endParaRPr lang="en-US" sz="1600" kern="1200"/>
        </a:p>
      </dsp:txBody>
      <dsp:txXfrm>
        <a:off x="5439131" y="2644614"/>
        <a:ext cx="2072362" cy="720000"/>
      </dsp:txXfrm>
    </dsp:sp>
    <dsp:sp modelId="{5D9EEF53-9BE1-427F-8EA6-68F0BC5AAA2F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8F8CE-EBDF-4C38-88BD-950664CA6597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2AE56-334E-4147-BB8E-68AE44EEFEA8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Options for Share market stocks</a:t>
          </a:r>
          <a:endParaRPr lang="en-US" sz="16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6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2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4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24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8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7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1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zim.co.zw/2021/06/south-african-reserve-bank-quietly-cracks-down-on-international-crypto-buyin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le of coins&#10;&#10;Description automatically generated with medium confidence">
            <a:extLst>
              <a:ext uri="{FF2B5EF4-FFF2-40B4-BE49-F238E27FC236}">
                <a16:creationId xmlns:a16="http://schemas.microsoft.com/office/drawing/2014/main" id="{9647C2F0-855F-4D98-9660-BD70CF6E4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141" b="10047"/>
          <a:stretch/>
        </p:blipFill>
        <p:spPr>
          <a:xfrm>
            <a:off x="1" y="10"/>
            <a:ext cx="12192000" cy="684967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9AB273-2009-44AA-B392-F25E9735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361459"/>
            <a:ext cx="4466124" cy="21217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400" b="1" i="0" kern="1200" cap="all" baseline="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Cryptocurrency  trend   Analysis </a:t>
            </a:r>
            <a:br>
              <a:rPr lang="en-US" sz="2400" b="1" i="0" kern="1200" cap="all" baseline="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b="1" i="0" kern="1200" cap="all" baseline="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And    Forecasting</a:t>
            </a:r>
            <a:br>
              <a:rPr lang="en-US" sz="2400" b="1" i="0" kern="1200" cap="all" baseline="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b="1" cap="all" dirty="0">
                <a:solidFill>
                  <a:srgbClr val="FFFF00"/>
                </a:solidFill>
              </a:rPr>
            </a:br>
            <a:br>
              <a:rPr lang="en-US" sz="2400" b="1" i="0" kern="1200" cap="all" baseline="0" dirty="0"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400" b="1" i="0" kern="1200" cap="all" baseline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34D42-60E4-472E-971D-FD60AA2F9532}"/>
              </a:ext>
            </a:extLst>
          </p:cNvPr>
          <p:cNvSpPr txBox="1"/>
          <p:nvPr/>
        </p:nvSpPr>
        <p:spPr>
          <a:xfrm>
            <a:off x="465189" y="4483222"/>
            <a:ext cx="4084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By,</a:t>
            </a:r>
          </a:p>
          <a:p>
            <a:r>
              <a:rPr lang="en-IN" dirty="0"/>
              <a:t>	        Rahul Agrawal</a:t>
            </a:r>
          </a:p>
          <a:p>
            <a:r>
              <a:rPr lang="en-IN" dirty="0"/>
              <a:t>	        Shreyash Arali</a:t>
            </a:r>
          </a:p>
          <a:p>
            <a:r>
              <a:rPr lang="en-IN" dirty="0"/>
              <a:t>	        Prathamesh Chatala</a:t>
            </a:r>
          </a:p>
          <a:p>
            <a:r>
              <a:rPr lang="en-IN" dirty="0"/>
              <a:t>	With Guidance From ,</a:t>
            </a:r>
          </a:p>
          <a:p>
            <a:r>
              <a:rPr lang="en-IN" dirty="0"/>
              <a:t>	      </a:t>
            </a:r>
            <a:r>
              <a:rPr lang="en-US" sz="1600" dirty="0"/>
              <a:t>Mrs. Girija Chiddarwar </a:t>
            </a:r>
            <a:endParaRPr lang="en-IN" dirty="0"/>
          </a:p>
          <a:p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F09987-D3A3-48E4-84D0-90BDCEEDA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775" y="-1"/>
            <a:ext cx="1095226" cy="1225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55F9B-4789-4334-B29E-58CBE8EE7AC0}"/>
              </a:ext>
            </a:extLst>
          </p:cNvPr>
          <p:cNvSpPr txBox="1"/>
          <p:nvPr/>
        </p:nvSpPr>
        <p:spPr>
          <a:xfrm>
            <a:off x="5014762" y="133165"/>
            <a:ext cx="5942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Marathwada Mitra Mandal College of Engineering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3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B10D95-0369-46F7-A840-6CE093121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1" y="1365396"/>
            <a:ext cx="10792409" cy="5492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A02828-C811-4267-AAF0-D40845BC3B93}"/>
              </a:ext>
            </a:extLst>
          </p:cNvPr>
          <p:cNvSpPr txBox="1"/>
          <p:nvPr/>
        </p:nvSpPr>
        <p:spPr>
          <a:xfrm>
            <a:off x="1638971" y="63217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Input Sidebar</a:t>
            </a:r>
          </a:p>
        </p:txBody>
      </p:sp>
    </p:spTree>
    <p:extLst>
      <p:ext uri="{BB962C8B-B14F-4D97-AF65-F5344CB8AC3E}">
        <p14:creationId xmlns:p14="http://schemas.microsoft.com/office/powerpoint/2010/main" val="254726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02828-C811-4267-AAF0-D40845BC3B93}"/>
              </a:ext>
            </a:extLst>
          </p:cNvPr>
          <p:cNvSpPr txBox="1"/>
          <p:nvPr/>
        </p:nvSpPr>
        <p:spPr>
          <a:xfrm>
            <a:off x="1517673" y="118267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B0F4A-DAFA-4709-B901-B010FED7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09" y="0"/>
            <a:ext cx="3358303" cy="3153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C13C8-2020-4C10-8C26-B54FB1AA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8" y="3153747"/>
            <a:ext cx="3358303" cy="35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8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02828-C811-4267-AAF0-D40845BC3B93}"/>
              </a:ext>
            </a:extLst>
          </p:cNvPr>
          <p:cNvSpPr txBox="1"/>
          <p:nvPr/>
        </p:nvSpPr>
        <p:spPr>
          <a:xfrm>
            <a:off x="1713616" y="36158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/>
              <a:t>Prediction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65B03-C6D6-46C9-89FA-218AEA505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4" y="1051354"/>
            <a:ext cx="10624456" cy="57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5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AC4D5-999C-47EA-81FE-32B54590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327" y="1787933"/>
            <a:ext cx="5492950" cy="4625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0C6EB-60A0-40B7-BC59-04F6DB96BCA4}"/>
              </a:ext>
            </a:extLst>
          </p:cNvPr>
          <p:cNvSpPr txBox="1"/>
          <p:nvPr/>
        </p:nvSpPr>
        <p:spPr>
          <a:xfrm>
            <a:off x="1660849" y="1045029"/>
            <a:ext cx="5513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Suggestion based on past and future values</a:t>
            </a:r>
          </a:p>
        </p:txBody>
      </p:sp>
    </p:spTree>
    <p:extLst>
      <p:ext uri="{BB962C8B-B14F-4D97-AF65-F5344CB8AC3E}">
        <p14:creationId xmlns:p14="http://schemas.microsoft.com/office/powerpoint/2010/main" val="154291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CE3D5A-A169-48B3-9204-CD7DE2A015A4}"/>
              </a:ext>
            </a:extLst>
          </p:cNvPr>
          <p:cNvSpPr/>
          <p:nvPr/>
        </p:nvSpPr>
        <p:spPr>
          <a:xfrm>
            <a:off x="838200" y="1336390"/>
            <a:ext cx="6155988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Real Life Applications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DF97C49B-74D5-43EA-A471-06726F63B0A9}"/>
              </a:ext>
            </a:extLst>
          </p:cNvPr>
          <p:cNvSpPr txBox="1"/>
          <p:nvPr/>
        </p:nvSpPr>
        <p:spPr>
          <a:xfrm>
            <a:off x="803776" y="2829330"/>
            <a:ext cx="6190412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Comparison based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prediction with good accuracy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Learning platform for beginner's 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0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334E53-74D6-4720-BA5F-3D6C9A18408F}"/>
              </a:ext>
            </a:extLst>
          </p:cNvPr>
          <p:cNvSpPr/>
          <p:nvPr/>
        </p:nvSpPr>
        <p:spPr>
          <a:xfrm>
            <a:off x="838200" y="365125"/>
            <a:ext cx="9842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Future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982541C-4D2E-58EF-0CEB-93D846691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907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84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40161E-24C2-4527-8EA5-130481E0A462}"/>
              </a:ext>
            </a:extLst>
          </p:cNvPr>
          <p:cNvSpPr/>
          <p:nvPr/>
        </p:nvSpPr>
        <p:spPr>
          <a:xfrm>
            <a:off x="838200" y="365125"/>
            <a:ext cx="98049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0D96E25-AC0A-E0AF-73FB-04AD561A4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4118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6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4332B8-0C12-4C63-BB9E-346E52EE6A8B}"/>
              </a:ext>
            </a:extLst>
          </p:cNvPr>
          <p:cNvSpPr/>
          <p:nvPr/>
        </p:nvSpPr>
        <p:spPr>
          <a:xfrm>
            <a:off x="1277675" y="286279"/>
            <a:ext cx="4185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Introduction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D87CF9E-C000-DEC4-2C70-C2EC30440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826020"/>
              </p:ext>
            </p:extLst>
          </p:nvPr>
        </p:nvGraphicFramePr>
        <p:xfrm>
          <a:off x="1277675" y="2584580"/>
          <a:ext cx="9428795" cy="366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33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9633C-0ED1-4EC1-AF77-C1441ED75B97}"/>
              </a:ext>
            </a:extLst>
          </p:cNvPr>
          <p:cNvSpPr/>
          <p:nvPr/>
        </p:nvSpPr>
        <p:spPr>
          <a:xfrm>
            <a:off x="838200" y="365125"/>
            <a:ext cx="9842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Requirements</a:t>
            </a:r>
            <a:endParaRPr lang="en-US" sz="4400" b="0" kern="1200" cap="none" spc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4F58AEF-7BB1-1F55-A9E8-FAF435409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7197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00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84BCE4-7B1F-45D5-86AA-3F703BE11238}"/>
              </a:ext>
            </a:extLst>
          </p:cNvPr>
          <p:cNvSpPr/>
          <p:nvPr/>
        </p:nvSpPr>
        <p:spPr>
          <a:xfrm>
            <a:off x="803776" y="1336390"/>
            <a:ext cx="6190412" cy="1182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kern="120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About Dataset</a:t>
            </a:r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94DDB3F-5ED4-2190-3021-56D2D36ED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331596"/>
              </p:ext>
            </p:extLst>
          </p:nvPr>
        </p:nvGraphicFramePr>
        <p:xfrm>
          <a:off x="803776" y="2519317"/>
          <a:ext cx="6190412" cy="3654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3D1F4-D335-453A-836A-3C2DCC9BD6AF}"/>
              </a:ext>
            </a:extLst>
          </p:cNvPr>
          <p:cNvSpPr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kern="120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Libraries requirement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3189513-4AC4-0212-0EB5-F9AF2F61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13358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76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41CB6B-BF34-411E-B5C8-F2D5BBB4BF3B}"/>
              </a:ext>
            </a:extLst>
          </p:cNvPr>
          <p:cNvSpPr/>
          <p:nvPr/>
        </p:nvSpPr>
        <p:spPr>
          <a:xfrm>
            <a:off x="1097075" y="357300"/>
            <a:ext cx="33536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Working Methodology</a:t>
            </a:r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1324EC3A-908A-4A1B-9574-0B69255A1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89" y="4496540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A47CEA-C423-4811-BF8E-FE2D6ED25A0C}"/>
              </a:ext>
            </a:extLst>
          </p:cNvPr>
          <p:cNvCxnSpPr>
            <a:cxnSpLocks/>
          </p:cNvCxnSpPr>
          <p:nvPr/>
        </p:nvCxnSpPr>
        <p:spPr>
          <a:xfrm flipV="1">
            <a:off x="2130641" y="4953740"/>
            <a:ext cx="3965359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EDC191-1D0E-402C-A322-9758BB0950A6}"/>
              </a:ext>
            </a:extLst>
          </p:cNvPr>
          <p:cNvSpPr txBox="1"/>
          <p:nvPr/>
        </p:nvSpPr>
        <p:spPr>
          <a:xfrm>
            <a:off x="2467992" y="460751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parameters</a:t>
            </a:r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6AD61702-7F45-4763-A605-592570343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0852" y="4454371"/>
            <a:ext cx="914400" cy="914400"/>
          </a:xfrm>
          <a:prstGeom prst="rect">
            <a:avLst/>
          </a:prstGeom>
        </p:spPr>
      </p:pic>
      <p:pic>
        <p:nvPicPr>
          <p:cNvPr id="12" name="Graphic 11" descr="Earth Globe - Asia with solid fill">
            <a:extLst>
              <a:ext uri="{FF2B5EF4-FFF2-40B4-BE49-F238E27FC236}">
                <a16:creationId xmlns:a16="http://schemas.microsoft.com/office/drawing/2014/main" id="{A99834F4-419C-4B8A-8EAE-F0C4A719A0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3504" y="1876156"/>
            <a:ext cx="914400" cy="9144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CB85FE7-C4CA-4A99-A886-12D4ED7218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0320" y="3601089"/>
            <a:ext cx="1816955" cy="195891"/>
          </a:xfrm>
          <a:prstGeom prst="curvedConnector3">
            <a:avLst>
              <a:gd name="adj1" fmla="val 94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0C16ED-9B92-4118-B902-8EB6D206A870}"/>
              </a:ext>
            </a:extLst>
          </p:cNvPr>
          <p:cNvSpPr txBox="1"/>
          <p:nvPr/>
        </p:nvSpPr>
        <p:spPr>
          <a:xfrm>
            <a:off x="5703434" y="3545189"/>
            <a:ext cx="1066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API Request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CB265AE-11BF-4122-912D-395A64B60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1028" y="3553286"/>
            <a:ext cx="1926455" cy="181994"/>
          </a:xfrm>
          <a:prstGeom prst="curvedConnector3">
            <a:avLst>
              <a:gd name="adj1" fmla="val -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CD2E06-5D53-468B-A89F-83890A7AB811}"/>
              </a:ext>
            </a:extLst>
          </p:cNvPr>
          <p:cNvSpPr txBox="1"/>
          <p:nvPr/>
        </p:nvSpPr>
        <p:spPr>
          <a:xfrm>
            <a:off x="6894011" y="3554611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API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548D4-97A8-4936-BC45-B486D5653238}"/>
              </a:ext>
            </a:extLst>
          </p:cNvPr>
          <p:cNvSpPr txBox="1"/>
          <p:nvPr/>
        </p:nvSpPr>
        <p:spPr>
          <a:xfrm>
            <a:off x="6109845" y="164532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Yahoo server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5D3AF5A-8839-4FBF-AB36-269EC98C9EC3}"/>
              </a:ext>
            </a:extLst>
          </p:cNvPr>
          <p:cNvSpPr/>
          <p:nvPr/>
        </p:nvSpPr>
        <p:spPr>
          <a:xfrm>
            <a:off x="7293983" y="4405089"/>
            <a:ext cx="2448756" cy="548651"/>
          </a:xfrm>
          <a:prstGeom prst="arc">
            <a:avLst>
              <a:gd name="adj1" fmla="val 10896183"/>
              <a:gd name="adj2" fmla="val 215127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Graphic 27" descr="Processor with solid fill">
            <a:extLst>
              <a:ext uri="{FF2B5EF4-FFF2-40B4-BE49-F238E27FC236}">
                <a16:creationId xmlns:a16="http://schemas.microsoft.com/office/drawing/2014/main" id="{191B93AB-C7C6-4A47-A0D4-FF51359FF9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7517" y="4625080"/>
            <a:ext cx="572982" cy="572982"/>
          </a:xfrm>
          <a:prstGeom prst="rect">
            <a:avLst/>
          </a:pr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2612CE0D-6E4A-4AD4-85B3-7A5DD0874113}"/>
              </a:ext>
            </a:extLst>
          </p:cNvPr>
          <p:cNvSpPr/>
          <p:nvPr/>
        </p:nvSpPr>
        <p:spPr>
          <a:xfrm flipV="1">
            <a:off x="7293983" y="4862289"/>
            <a:ext cx="2448756" cy="548651"/>
          </a:xfrm>
          <a:prstGeom prst="arc">
            <a:avLst>
              <a:gd name="adj1" fmla="val 10896183"/>
              <a:gd name="adj2" fmla="val 215127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BE3FF3-36BD-45C9-A09F-17AAAFF79E40}"/>
              </a:ext>
            </a:extLst>
          </p:cNvPr>
          <p:cNvSpPr txBox="1"/>
          <p:nvPr/>
        </p:nvSpPr>
        <p:spPr>
          <a:xfrm>
            <a:off x="10010499" y="4766746"/>
            <a:ext cx="1173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Compute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BDC9DC-EF28-40E2-9ADD-D816EE62D993}"/>
              </a:ext>
            </a:extLst>
          </p:cNvPr>
          <p:cNvSpPr/>
          <p:nvPr/>
        </p:nvSpPr>
        <p:spPr>
          <a:xfrm>
            <a:off x="8504808" y="4350058"/>
            <a:ext cx="150920" cy="142043"/>
          </a:xfrm>
          <a:custGeom>
            <a:avLst/>
            <a:gdLst>
              <a:gd name="connsiteX0" fmla="*/ 0 w 150920"/>
              <a:gd name="connsiteY0" fmla="*/ 0 h 142043"/>
              <a:gd name="connsiteX1" fmla="*/ 97654 w 150920"/>
              <a:gd name="connsiteY1" fmla="*/ 62144 h 142043"/>
              <a:gd name="connsiteX2" fmla="*/ 150920 w 150920"/>
              <a:gd name="connsiteY2" fmla="*/ 79899 h 142043"/>
              <a:gd name="connsiteX3" fmla="*/ 79899 w 150920"/>
              <a:gd name="connsiteY3" fmla="*/ 115410 h 142043"/>
              <a:gd name="connsiteX4" fmla="*/ 17755 w 150920"/>
              <a:gd name="connsiteY4" fmla="*/ 142043 h 14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920" h="142043">
                <a:moveTo>
                  <a:pt x="0" y="0"/>
                </a:moveTo>
                <a:cubicBezTo>
                  <a:pt x="45319" y="36256"/>
                  <a:pt x="42704" y="39248"/>
                  <a:pt x="97654" y="62144"/>
                </a:cubicBezTo>
                <a:cubicBezTo>
                  <a:pt x="114930" y="69342"/>
                  <a:pt x="150920" y="79899"/>
                  <a:pt x="150920" y="79899"/>
                </a:cubicBezTo>
                <a:cubicBezTo>
                  <a:pt x="72081" y="127203"/>
                  <a:pt x="137233" y="92476"/>
                  <a:pt x="79899" y="115410"/>
                </a:cubicBezTo>
                <a:cubicBezTo>
                  <a:pt x="58974" y="123780"/>
                  <a:pt x="17755" y="142043"/>
                  <a:pt x="17755" y="1420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923EC0-E08C-4918-89D6-CB48F7482C9E}"/>
              </a:ext>
            </a:extLst>
          </p:cNvPr>
          <p:cNvSpPr/>
          <p:nvPr/>
        </p:nvSpPr>
        <p:spPr>
          <a:xfrm>
            <a:off x="8147534" y="5299969"/>
            <a:ext cx="179720" cy="195328"/>
          </a:xfrm>
          <a:custGeom>
            <a:avLst/>
            <a:gdLst>
              <a:gd name="connsiteX0" fmla="*/ 179720 w 179720"/>
              <a:gd name="connsiteY0" fmla="*/ 0 h 195328"/>
              <a:gd name="connsiteX1" fmla="*/ 126454 w 179720"/>
              <a:gd name="connsiteY1" fmla="*/ 8878 h 195328"/>
              <a:gd name="connsiteX2" fmla="*/ 19922 w 179720"/>
              <a:gd name="connsiteY2" fmla="*/ 79899 h 195328"/>
              <a:gd name="connsiteX3" fmla="*/ 2167 w 179720"/>
              <a:gd name="connsiteY3" fmla="*/ 124287 h 195328"/>
              <a:gd name="connsiteX4" fmla="*/ 73188 w 179720"/>
              <a:gd name="connsiteY4" fmla="*/ 159798 h 195328"/>
              <a:gd name="connsiteX5" fmla="*/ 90944 w 179720"/>
              <a:gd name="connsiteY5" fmla="*/ 177553 h 195328"/>
              <a:gd name="connsiteX6" fmla="*/ 135332 w 179720"/>
              <a:gd name="connsiteY6" fmla="*/ 195309 h 195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720" h="195328">
                <a:moveTo>
                  <a:pt x="179720" y="0"/>
                </a:moveTo>
                <a:cubicBezTo>
                  <a:pt x="161965" y="2959"/>
                  <a:pt x="142999" y="1787"/>
                  <a:pt x="126454" y="8878"/>
                </a:cubicBezTo>
                <a:cubicBezTo>
                  <a:pt x="93956" y="22806"/>
                  <a:pt x="50699" y="56816"/>
                  <a:pt x="19922" y="79899"/>
                </a:cubicBezTo>
                <a:cubicBezTo>
                  <a:pt x="14004" y="94695"/>
                  <a:pt x="-6673" y="111028"/>
                  <a:pt x="2167" y="124287"/>
                </a:cubicBezTo>
                <a:cubicBezTo>
                  <a:pt x="16849" y="146310"/>
                  <a:pt x="50492" y="146180"/>
                  <a:pt x="73188" y="159798"/>
                </a:cubicBezTo>
                <a:cubicBezTo>
                  <a:pt x="80365" y="164104"/>
                  <a:pt x="83980" y="172910"/>
                  <a:pt x="90944" y="177553"/>
                </a:cubicBezTo>
                <a:cubicBezTo>
                  <a:pt x="119563" y="196633"/>
                  <a:pt x="115353" y="195309"/>
                  <a:pt x="135332" y="195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0344EE-1228-4512-97F6-75E5C4D704AF}"/>
              </a:ext>
            </a:extLst>
          </p:cNvPr>
          <p:cNvCxnSpPr/>
          <p:nvPr/>
        </p:nvCxnSpPr>
        <p:spPr>
          <a:xfrm flipH="1">
            <a:off x="2059619" y="5299969"/>
            <a:ext cx="425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BF512A-D4FF-4D05-AE09-B17E3E439804}"/>
              </a:ext>
            </a:extLst>
          </p:cNvPr>
          <p:cNvSpPr txBox="1"/>
          <p:nvPr/>
        </p:nvSpPr>
        <p:spPr>
          <a:xfrm>
            <a:off x="2592281" y="5285746"/>
            <a:ext cx="3111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Web Page with desired Output</a:t>
            </a:r>
          </a:p>
        </p:txBody>
      </p:sp>
    </p:spTree>
    <p:extLst>
      <p:ext uri="{BB962C8B-B14F-4D97-AF65-F5344CB8AC3E}">
        <p14:creationId xmlns:p14="http://schemas.microsoft.com/office/powerpoint/2010/main" val="201855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C4E7FF-495E-496A-BAB7-02B91F5A4B07}"/>
              </a:ext>
            </a:extLst>
          </p:cNvPr>
          <p:cNvSpPr/>
          <p:nvPr/>
        </p:nvSpPr>
        <p:spPr>
          <a:xfrm>
            <a:off x="3506755" y="365125"/>
            <a:ext cx="71612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About ARIMA</a:t>
            </a:r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800FCA77-8D6E-2166-05CE-46FB21D99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7895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83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06BB9-CB68-48D2-AFCB-1E41678AEB7F}"/>
              </a:ext>
            </a:extLst>
          </p:cNvPr>
          <p:cNvSpPr/>
          <p:nvPr/>
        </p:nvSpPr>
        <p:spPr>
          <a:xfrm>
            <a:off x="1256275" y="2271449"/>
            <a:ext cx="9679449" cy="284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0" kern="1200" cap="all" spc="0" baseline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Actual Output Screenshots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60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Univers</vt:lpstr>
      <vt:lpstr>GradientVTI</vt:lpstr>
      <vt:lpstr>Cryptocurrency  trend   Analysis  And    Forecasting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 trend   Analysis  And    Forecasting   </dc:title>
  <dc:creator>rahul agrawal</dc:creator>
  <cp:lastModifiedBy>rahul agrawal</cp:lastModifiedBy>
  <cp:revision>7</cp:revision>
  <dcterms:created xsi:type="dcterms:W3CDTF">2022-05-06T15:56:51Z</dcterms:created>
  <dcterms:modified xsi:type="dcterms:W3CDTF">2022-05-07T04:54:00Z</dcterms:modified>
</cp:coreProperties>
</file>