
<file path=[Content_Types].xml><?xml version="1.0" encoding="utf-8"?>
<Types xmlns="http://schemas.openxmlformats.org/package/2006/content-types">
  <Override PartName="/_rels/.rels" ContentType="application/vnd.openxmlformats-package.relationships+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50.png" ContentType="image/png"/>
  <Override PartName="/ppt/media/image49.png" ContentType="image/png"/>
  <Override PartName="/ppt/media/image48.png" ContentType="image/png"/>
  <Override PartName="/ppt/media/image47.png" ContentType="image/png"/>
  <Override PartName="/ppt/media/image20.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9.png" ContentType="image/png"/>
  <Override PartName="/ppt/media/image53.png" ContentType="image/png"/>
  <Override PartName="/ppt/media/image3.png" ContentType="image/png"/>
  <Override PartName="/ppt/media/image38.png" ContentType="image/png"/>
  <Override PartName="/ppt/media/image22.png" ContentType="image/png"/>
  <Override PartName="/ppt/media/image7.png" ContentType="image/png"/>
  <Override PartName="/ppt/media/image52.png" ContentType="image/png"/>
  <Override PartName="/ppt/media/image2.png" ContentType="image/png"/>
  <Override PartName="/ppt/media/image37.png" ContentType="image/png"/>
  <Override PartName="/ppt/media/image21.png" ContentType="image/png"/>
  <Override PartName="/ppt/media/image6.png" ContentType="image/png"/>
  <Override PartName="/ppt/media/image51.png" ContentType="image/png"/>
  <Override PartName="/ppt/media/image1.png" ContentType="image/png"/>
  <Override PartName="/ppt/media/image36.png" ContentType="image/png"/>
  <Override PartName="/ppt/media/image8.png" ContentType="image/png"/>
  <Override PartName="/ppt/media/image23.png" ContentType="image/png"/>
  <Override PartName="/ppt/media/image10.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presentation.xml" ContentType="application/vnd.openxmlformats-officedocument.presentationml.presentation.main+xml"/>
  <Override PartName="/ppt/slideMasters/_rels/slideMaster16.xml.rels" ContentType="application/vnd.openxmlformats-package.relationships+xml"/>
  <Override PartName="/ppt/slideMasters/_rels/slideMaster15.xml.rels" ContentType="application/vnd.openxmlformats-package.relationships+xml"/>
  <Override PartName="/ppt/slideMasters/_rels/slideMaster14.xml.rels" ContentType="application/vnd.openxmlformats-package.relationships+xml"/>
  <Override PartName="/ppt/slideMasters/_rels/slideMaster13.xml.rels" ContentType="application/vnd.openxmlformats-package.relationships+xml"/>
  <Override PartName="/ppt/slideMasters/_rels/slideMaster19.xml.rels" ContentType="application/vnd.openxmlformats-package.relationships+xml"/>
  <Override PartName="/ppt/slideMasters/_rels/slideMaster12.xml.rels" ContentType="application/vnd.openxmlformats-package.relationships+xml"/>
  <Override PartName="/ppt/slideMasters/_rels/slideMaster18.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9.xml.rels" ContentType="application/vnd.openxmlformats-package.relationships+xml"/>
  <Override PartName="/ppt/slideMasters/_rels/slideMaster2.xml.rels" ContentType="application/vnd.openxmlformats-package.relationships+xml"/>
  <Override PartName="/ppt/slideMasters/_rels/slideMaster8.xml.rels" ContentType="application/vnd.openxmlformats-package.relationships+xml"/>
  <Override PartName="/ppt/slideMasters/_rels/slideMaster1.xml.rels" ContentType="application/vnd.openxmlformats-package.relationships+xml"/>
  <Override PartName="/ppt/slideMasters/_rels/slideMaster17.xml.rels" ContentType="application/vnd.openxmlformats-package.relationships+xml"/>
  <Override PartName="/ppt/slideMasters/_rels/slideMaster10.xml.rels" ContentType="application/vnd.openxmlformats-package.relationships+xml"/>
  <Override PartName="/ppt/slideMasters/slideMaster11.xml" ContentType="application/vnd.openxmlformats-officedocument.presentationml.slideMaster+xml"/>
  <Override PartName="/ppt/slideMasters/slideMaster15.xml" ContentType="application/vnd.openxmlformats-officedocument.presentationml.slideMaster+xml"/>
  <Override PartName="/ppt/slideMasters/slideMaster4.xml" ContentType="application/vnd.openxmlformats-officedocument.presentationml.slideMaster+xml"/>
  <Override PartName="/ppt/slideMasters/slideMaster14.xml" ContentType="application/vnd.openxmlformats-officedocument.presentationml.slideMaster+xml"/>
  <Override PartName="/ppt/slideMasters/slideMaster3.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12.xml" ContentType="application/vnd.openxmlformats-officedocument.presentationml.slideMaster+xml"/>
  <Override PartName="/ppt/slideMasters/slideMaster1.xml" ContentType="application/vnd.openxmlformats-officedocument.presentationml.slideMaster+xml"/>
  <Override PartName="/ppt/slideMasters/slideMaster16.xml" ContentType="application/vnd.openxmlformats-officedocument.presentationml.slideMaster+xml"/>
  <Override PartName="/ppt/slideMasters/slideMaster5.xml" ContentType="application/vnd.openxmlformats-officedocument.presentationml.slideMaster+xml"/>
  <Override PartName="/ppt/slideMasters/slideMaster10.xml" ContentType="application/vnd.openxmlformats-officedocument.presentationml.slideMaster+xml"/>
  <Override PartName="/ppt/slideMasters/slideMaster17.xml" ContentType="application/vnd.openxmlformats-officedocument.presentationml.slideMaster+xml"/>
  <Override PartName="/ppt/slideMasters/slideMaster6.xml" ContentType="application/vnd.openxmlformats-officedocument.presentationml.slideMaster+xml"/>
  <Override PartName="/ppt/slideMasters/slideMaster18.xml" ContentType="application/vnd.openxmlformats-officedocument.presentationml.slideMaster+xml"/>
  <Override PartName="/ppt/slideMasters/slideMaster7.xml" ContentType="application/vnd.openxmlformats-officedocument.presentationml.slideMaster+xml"/>
  <Override PartName="/ppt/slideMasters/slideMaster19.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9.xml" ContentType="application/vnd.openxmlformats-officedocument.theme+xml"/>
  <Override PartName="/ppt/theme/theme18.xml" ContentType="application/vnd.openxmlformats-officedocument.theme+xml"/>
  <Override PartName="/ppt/theme/theme12.xml" ContentType="application/vnd.openxmlformats-officedocument.theme+xml"/>
  <Override PartName="/ppt/theme/theme4.xml" ContentType="application/vnd.openxmlformats-officedocument.theme+xml"/>
  <Override PartName="/ppt/theme/theme11.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6.xml" ContentType="application/vnd.openxmlformats-officedocument.theme+xml"/>
  <Override PartName="/ppt/theme/theme15.xml" ContentType="application/vnd.openxmlformats-officedocument.theme+xml"/>
  <Override PartName="/ppt/theme/theme7.xml" ContentType="application/vnd.openxmlformats-officedocument.theme+xml"/>
  <Override PartName="/ppt/theme/theme16.xml" ContentType="application/vnd.openxmlformats-officedocument.theme+xml"/>
  <Override PartName="/ppt/theme/theme8.xml" ContentType="application/vnd.openxmlformats-officedocument.theme+xml"/>
  <Override PartName="/ppt/theme/theme17.xml" ContentType="application/vnd.openxmlformats-officedocument.theme+xml"/>
  <Override PartName="/ppt/theme/theme9.xml" ContentType="application/vnd.openxmlformats-officedocument.theme+xml"/>
  <Override PartName="/ppt/theme/theme2.xml" ContentType="application/vnd.openxmlformats-officedocument.theme+xml"/>
  <Override PartName="/ppt/theme/theme10.xml" ContentType="application/vnd.openxmlformats-officedocument.theme+xml"/>
  <Override PartName="/ppt/slideLayouts/slideLayout221.xml" ContentType="application/vnd.openxmlformats-officedocument.presentationml.slideLayout+xml"/>
  <Override PartName="/ppt/slideLayouts/slideLayout220.xml" ContentType="application/vnd.openxmlformats-officedocument.presentationml.slideLayout+xml"/>
  <Override PartName="/ppt/slideLayouts/slideLayout219.xml" ContentType="application/vnd.openxmlformats-officedocument.presentationml.slideLayout+xml"/>
  <Override PartName="/ppt/slideLayouts/slideLayout218.xml" ContentType="application/vnd.openxmlformats-officedocument.presentationml.slideLayout+xml"/>
  <Override PartName="/ppt/slideLayouts/slideLayout217.xml" ContentType="application/vnd.openxmlformats-officedocument.presentationml.slideLayout+xml"/>
  <Override PartName="/ppt/slideLayouts/slideLayout216.xml" ContentType="application/vnd.openxmlformats-officedocument.presentationml.slideLayout+xml"/>
  <Override PartName="/ppt/slideLayouts/slideLayout215.xml" ContentType="application/vnd.openxmlformats-officedocument.presentationml.slideLayout+xml"/>
  <Override PartName="/ppt/slideLayouts/slideLayout214.xml" ContentType="application/vnd.openxmlformats-officedocument.presentationml.slideLayout+xml"/>
  <Override PartName="/ppt/slideLayouts/slideLayout213.xml" ContentType="application/vnd.openxmlformats-officedocument.presentationml.slideLayout+xml"/>
  <Override PartName="/ppt/slideLayouts/slideLayout212.xml" ContentType="application/vnd.openxmlformats-officedocument.presentationml.slideLayout+xml"/>
  <Override PartName="/ppt/slideLayouts/slideLayout211.xml" ContentType="application/vnd.openxmlformats-officedocument.presentationml.slideLayout+xml"/>
  <Override PartName="/ppt/slideLayouts/slideLayout210.xml" ContentType="application/vnd.openxmlformats-officedocument.presentationml.slideLayout+xml"/>
  <Override PartName="/ppt/slideLayouts/slideLayout209.xml" ContentType="application/vnd.openxmlformats-officedocument.presentationml.slideLayout+xml"/>
  <Override PartName="/ppt/slideLayouts/slideLayout208.xml" ContentType="application/vnd.openxmlformats-officedocument.presentationml.slideLayout+xml"/>
  <Override PartName="/ppt/slideLayouts/slideLayout207.xml" ContentType="application/vnd.openxmlformats-officedocument.presentationml.slideLayout+xml"/>
  <Override PartName="/ppt/slideLayouts/slideLayout206.xml" ContentType="application/vnd.openxmlformats-officedocument.presentationml.slideLayout+xml"/>
  <Override PartName="/ppt/slideLayouts/slideLayout205.xml" ContentType="application/vnd.openxmlformats-officedocument.presentationml.slideLayout+xml"/>
  <Override PartName="/ppt/slideLayouts/slideLayout204.xml" ContentType="application/vnd.openxmlformats-officedocument.presentationml.slideLayout+xml"/>
  <Override PartName="/ppt/slideLayouts/slideLayout203.xml" ContentType="application/vnd.openxmlformats-officedocument.presentationml.slideLayout+xml"/>
  <Override PartName="/ppt/slideLayouts/slideLayout202.xml" ContentType="application/vnd.openxmlformats-officedocument.presentationml.slideLayout+xml"/>
  <Override PartName="/ppt/slideLayouts/slideLayout201.xml" ContentType="application/vnd.openxmlformats-officedocument.presentationml.slideLayout+xml"/>
  <Override PartName="/ppt/slideLayouts/slideLayout199.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88.xml" ContentType="application/vnd.openxmlformats-officedocument.presentationml.slideLayout+xml"/>
  <Override PartName="/ppt/slideLayouts/slideLayout179.xml" ContentType="application/vnd.openxmlformats-officedocument.presentationml.slideLayout+xml"/>
  <Override PartName="/ppt/slideLayouts/slideLayout87.xml" ContentType="application/vnd.openxmlformats-officedocument.presentationml.slideLayout+xml"/>
  <Override PartName="/ppt/slideLayouts/slideLayout178.xml" ContentType="application/vnd.openxmlformats-officedocument.presentationml.slideLayout+xml"/>
  <Override PartName="/ppt/slideLayouts/slideLayout86.xml" ContentType="application/vnd.openxmlformats-officedocument.presentationml.slideLayout+xml"/>
  <Override PartName="/ppt/slideLayouts/slideLayout177.xml" ContentType="application/vnd.openxmlformats-officedocument.presentationml.slideLayout+xml"/>
  <Override PartName="/ppt/slideLayouts/slideLayout200.xml" ContentType="application/vnd.openxmlformats-officedocument.presentationml.slideLayout+xml"/>
  <Override PartName="/ppt/slideLayouts/slideLayout85.xml" ContentType="application/vnd.openxmlformats-officedocument.presentationml.slideLayout+xml"/>
  <Override PartName="/ppt/slideLayouts/slideLayout176.xml" ContentType="application/vnd.openxmlformats-officedocument.presentationml.slideLayout+xml"/>
  <Override PartName="/ppt/slideLayouts/slideLayout84.xml" ContentType="application/vnd.openxmlformats-officedocument.presentationml.slideLayout+xml"/>
  <Override PartName="/ppt/slideLayouts/slideLayout175.xml" ContentType="application/vnd.openxmlformats-officedocument.presentationml.slideLayout+xml"/>
  <Override PartName="/ppt/slideLayouts/slideLayout83.xml" ContentType="application/vnd.openxmlformats-officedocument.presentationml.slideLayout+xml"/>
  <Override PartName="/ppt/slideLayouts/slideLayout174.xml" ContentType="application/vnd.openxmlformats-officedocument.presentationml.slideLayout+xml"/>
  <Override PartName="/ppt/slideLayouts/slideLayout82.xml" ContentType="application/vnd.openxmlformats-officedocument.presentationml.slideLayout+xml"/>
  <Override PartName="/ppt/slideLayouts/slideLayout173.xml" ContentType="application/vnd.openxmlformats-officedocument.presentationml.slideLayout+xml"/>
  <Override PartName="/ppt/slideLayouts/slideLayout81.xml" ContentType="application/vnd.openxmlformats-officedocument.presentationml.slideLayout+xml"/>
  <Override PartName="/ppt/slideLayouts/slideLayout172.xml" ContentType="application/vnd.openxmlformats-officedocument.presentationml.slideLayout+xml"/>
  <Override PartName="/ppt/slideLayouts/slideLayout80.xml" ContentType="application/vnd.openxmlformats-officedocument.presentationml.slideLayout+xml"/>
  <Override PartName="/ppt/slideLayouts/slideLayout171.xml" ContentType="application/vnd.openxmlformats-officedocument.presentationml.slideLayout+xml"/>
  <Override PartName="/ppt/slideLayouts/slideLayout78.xml" ContentType="application/vnd.openxmlformats-officedocument.presentationml.slideLayout+xml"/>
  <Override PartName="/ppt/slideLayouts/slideLayout169.xml" ContentType="application/vnd.openxmlformats-officedocument.presentationml.slideLayout+xml"/>
  <Override PartName="/ppt/slideLayouts/slideLayout77.xml" ContentType="application/vnd.openxmlformats-officedocument.presentationml.slideLayout+xml"/>
  <Override PartName="/ppt/slideLayouts/slideLayout228.xml" ContentType="application/vnd.openxmlformats-officedocument.presentationml.slideLayout+xml"/>
  <Override PartName="/ppt/slideLayouts/slideLayout168.xml" ContentType="application/vnd.openxmlformats-officedocument.presentationml.slideLayout+xml"/>
  <Override PartName="/ppt/slideLayouts/slideLayout76.xml" ContentType="application/vnd.openxmlformats-officedocument.presentationml.slideLayout+xml"/>
  <Override PartName="/ppt/slideLayouts/slideLayout227.xml" ContentType="application/vnd.openxmlformats-officedocument.presentationml.slideLayout+xml"/>
  <Override PartName="/ppt/slideLayouts/slideLayout167.xml" ContentType="application/vnd.openxmlformats-officedocument.presentationml.slideLayout+xml"/>
  <Override PartName="/ppt/slideLayouts/slideLayout75.xml" ContentType="application/vnd.openxmlformats-officedocument.presentationml.slideLayout+xml"/>
  <Override PartName="/ppt/slideLayouts/slideLayout226.xml" ContentType="application/vnd.openxmlformats-officedocument.presentationml.slideLayout+xml"/>
  <Override PartName="/ppt/slideLayouts/slideLayout166.xml" ContentType="application/vnd.openxmlformats-officedocument.presentationml.slideLayout+xml"/>
  <Override PartName="/ppt/slideLayouts/slideLayout74.xml" ContentType="application/vnd.openxmlformats-officedocument.presentationml.slideLayout+xml"/>
  <Override PartName="/ppt/slideLayouts/slideLayout225.xml" ContentType="application/vnd.openxmlformats-officedocument.presentationml.slideLayout+xml"/>
  <Override PartName="/ppt/slideLayouts/slideLayout165.xml" ContentType="application/vnd.openxmlformats-officedocument.presentationml.slideLayout+xml"/>
  <Override PartName="/ppt/slideLayouts/slideLayout73.xml" ContentType="application/vnd.openxmlformats-officedocument.presentationml.slideLayout+xml"/>
  <Override PartName="/ppt/slideLayouts/slideLayout224.xml" ContentType="application/vnd.openxmlformats-officedocument.presentationml.slideLayout+xml"/>
  <Override PartName="/ppt/slideLayouts/slideLayout164.xml" ContentType="application/vnd.openxmlformats-officedocument.presentationml.slideLayout+xml"/>
  <Override PartName="/ppt/slideLayouts/slideLayout72.xml" ContentType="application/vnd.openxmlformats-officedocument.presentationml.slideLayout+xml"/>
  <Override PartName="/ppt/slideLayouts/slideLayout223.xml" ContentType="application/vnd.openxmlformats-officedocument.presentationml.slideLayout+xml"/>
  <Override PartName="/ppt/slideLayouts/slideLayout163.xml" ContentType="application/vnd.openxmlformats-officedocument.presentationml.slideLayout+xml"/>
  <Override PartName="/ppt/slideLayouts/slideLayout71.xml" ContentType="application/vnd.openxmlformats-officedocument.presentationml.slideLayout+xml"/>
  <Override PartName="/ppt/slideLayouts/slideLayout222.xml" ContentType="application/vnd.openxmlformats-officedocument.presentationml.slideLayout+xml"/>
  <Override PartName="/ppt/slideLayouts/slideLayout162.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_rels/slideLayout219.xml.rels" ContentType="application/vnd.openxmlformats-package.relationships+xml"/>
  <Override PartName="/ppt/slideLayouts/_rels/slideLayout213.xml.rels" ContentType="application/vnd.openxmlformats-package.relationships+xml"/>
  <Override PartName="/ppt/slideLayouts/_rels/slideLayout199.xml.rels" ContentType="application/vnd.openxmlformats-package.relationships+xml"/>
  <Override PartName="/ppt/slideLayouts/_rels/slideLayout127.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170.xml.rels" ContentType="application/vnd.openxmlformats-package.relationships+xml"/>
  <Override PartName="/ppt/slideLayouts/_rels/slideLayout87.xml.rels" ContentType="application/vnd.openxmlformats-package.relationships+xml"/>
  <Override PartName="/ppt/slideLayouts/_rels/slideLayout118.xml.rels" ContentType="application/vnd.openxmlformats-package.relationships+xml"/>
  <Override PartName="/ppt/slideLayouts/_rels/slideLayout117.xml.rels" ContentType="application/vnd.openxmlformats-package.relationships+xml"/>
  <Override PartName="/ppt/slideLayouts/_rels/slideLayout85.xml.rels" ContentType="application/vnd.openxmlformats-package.relationships+xml"/>
  <Override PartName="/ppt/slideLayouts/_rels/slideLayout116.xml.rels" ContentType="application/vnd.openxmlformats-package.relationships+xml"/>
  <Override PartName="/ppt/slideLayouts/_rels/slideLayout84.xml.rels" ContentType="application/vnd.openxmlformats-package.relationships+xml"/>
  <Override PartName="/ppt/slideLayouts/_rels/slideLayout115.xml.rels" ContentType="application/vnd.openxmlformats-package.relationships+xml"/>
  <Override PartName="/ppt/slideLayouts/_rels/slideLayout109.xml.rels" ContentType="application/vnd.openxmlformats-package.relationships+xml"/>
  <Override PartName="/ppt/slideLayouts/_rels/slideLayout225.xml.rels" ContentType="application/vnd.openxmlformats-package.relationships+xml"/>
  <Override PartName="/ppt/slideLayouts/_rels/slideLayout76.xml.rels" ContentType="application/vnd.openxmlformats-package.relationships+xml"/>
  <Override PartName="/ppt/slideLayouts/_rels/slideLayout224.xml.rels" ContentType="application/vnd.openxmlformats-package.relationships+xml"/>
  <Override PartName="/ppt/slideLayouts/_rels/slideLayout75.xml.rels" ContentType="application/vnd.openxmlformats-package.relationships+xml"/>
  <Override PartName="/ppt/slideLayouts/_rels/slideLayout223.xml.rels" ContentType="application/vnd.openxmlformats-package.relationships+xml"/>
  <Override PartName="/ppt/slideLayouts/_rels/slideLayout74.xml.rels" ContentType="application/vnd.openxmlformats-package.relationships+xml"/>
  <Override PartName="/ppt/slideLayouts/_rels/slideLayout222.xml.rels" ContentType="application/vnd.openxmlformats-package.relationships+xml"/>
  <Override PartName="/ppt/slideLayouts/_rels/slideLayout73.xml.rels" ContentType="application/vnd.openxmlformats-package.relationships+xml"/>
  <Override PartName="/ppt/slideLayouts/_rels/slideLayout198.xml.rels" ContentType="application/vnd.openxmlformats-package.relationships+xml"/>
  <Override PartName="/ppt/slideLayouts/_rels/slideLayout221.xml.rels" ContentType="application/vnd.openxmlformats-package.relationships+xml"/>
  <Override PartName="/ppt/slideLayouts/_rels/slideLayout72.xml.rels" ContentType="application/vnd.openxmlformats-package.relationships+xml"/>
  <Override PartName="/ppt/slideLayouts/_rels/slideLayout197.xml.rels" ContentType="application/vnd.openxmlformats-package.relationships+xml"/>
  <Override PartName="/ppt/slideLayouts/_rels/slideLayout220.xml.rels" ContentType="application/vnd.openxmlformats-package.relationships+xml"/>
  <Override PartName="/ppt/slideLayouts/_rels/slideLayout71.xml.rels" ContentType="application/vnd.openxmlformats-package.relationships+xml"/>
  <Override PartName="/ppt/slideLayouts/_rels/slideLayout196.xml.rels" ContentType="application/vnd.openxmlformats-package.relationships+xml"/>
  <Override PartName="/ppt/slideLayouts/_rels/slideLayout212.xml.rels" ContentType="application/vnd.openxmlformats-package.relationships+xml"/>
  <Override PartName="/ppt/slideLayouts/_rels/slideLayout63.xml.rels" ContentType="application/vnd.openxmlformats-package.relationships+xml"/>
  <Override PartName="/ppt/slideLayouts/_rels/slideLayout211.xml.rels" ContentType="application/vnd.openxmlformats-package.relationships+xml"/>
  <Override PartName="/ppt/slideLayouts/_rels/slideLayout62.xml.rels" ContentType="application/vnd.openxmlformats-package.relationships+xml"/>
  <Override PartName="/ppt/slideLayouts/_rels/slideLayout187.xml.rels" ContentType="application/vnd.openxmlformats-package.relationships+xml"/>
  <Override PartName="/ppt/slideLayouts/_rels/slideLayout210.xml.rels" ContentType="application/vnd.openxmlformats-package.relationships+xml"/>
  <Override PartName="/ppt/slideLayouts/_rels/slideLayout61.xml.rels" ContentType="application/vnd.openxmlformats-package.relationships+xml"/>
  <Override PartName="/ppt/slideLayouts/_rels/slideLayout186.xml.rels" ContentType="application/vnd.openxmlformats-package.relationships+xml"/>
  <Override PartName="/ppt/slideLayouts/_rels/slideLayout60.xml.rels" ContentType="application/vnd.openxmlformats-package.relationships+xml"/>
  <Override PartName="/ppt/slideLayouts/_rels/slideLayout185.xml.rels" ContentType="application/vnd.openxmlformats-package.relationships+xml"/>
  <Override PartName="/ppt/slideLayouts/_rels/slideLayout70.xml.rels" ContentType="application/vnd.openxmlformats-package.relationships+xml"/>
  <Override PartName="/ppt/slideLayouts/_rels/slideLayout101.xml.rels" ContentType="application/vnd.openxmlformats-package.relationships+xml"/>
  <Override PartName="/ppt/slideLayouts/_rels/slideLayout195.xml.rels" ContentType="application/vnd.openxmlformats-package.relationships+xml"/>
  <Override PartName="/ppt/slideLayouts/_rels/slideLayout100.xml.rels" ContentType="application/vnd.openxmlformats-package.relationships+xml"/>
  <Override PartName="/ppt/slideLayouts/_rels/slideLayout194.xml.rels" ContentType="application/vnd.openxmlformats-package.relationships+xml"/>
  <Override PartName="/ppt/slideLayouts/_rels/slideLayout83.xml.rels" ContentType="application/vnd.openxmlformats-package.relationships+xml"/>
  <Override PartName="/ppt/slideLayouts/_rels/slideLayout114.xml.rels" ContentType="application/vnd.openxmlformats-package.relationships+xml"/>
  <Override PartName="/ppt/slideLayouts/_rels/slideLayout200.xml.rels" ContentType="application/vnd.openxmlformats-package.relationships+xml"/>
  <Override PartName="/ppt/slideLayouts/_rels/slideLayout51.xml.rels" ContentType="application/vnd.openxmlformats-package.relationships+xml"/>
  <Override PartName="/ppt/slideLayouts/_rels/slideLayout96.xml.rels" ContentType="application/vnd.openxmlformats-package.relationships+xml"/>
  <Override PartName="/ppt/slideLayouts/_rels/slideLayout190.xml.rels" ContentType="application/vnd.openxmlformats-package.relationships+xml"/>
  <Override PartName="/ppt/slideLayouts/_rels/slideLayout131.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168.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02.xml.rels" ContentType="application/vnd.openxmlformats-package.relationships+xml"/>
  <Override PartName="/ppt/slideLayouts/_rels/slideLayout90.xml.rels" ContentType="application/vnd.openxmlformats-package.relationships+xml"/>
  <Override PartName="/ppt/slideLayouts/_rels/slideLayout27.xml.rels" ContentType="application/vnd.openxmlformats-package.relationships+xml"/>
  <Override PartName="/ppt/slideLayouts/_rels/slideLayout121.xml.rels" ContentType="application/vnd.openxmlformats-package.relationships+xml"/>
  <Override PartName="/ppt/slideLayouts/_rels/slideLayout178.xml.rels" ContentType="application/vnd.openxmlformats-package.relationships+xml"/>
  <Override PartName="/ppt/slideLayouts/_rels/slideLayout33.xml.rels" ContentType="application/vnd.openxmlformats-package.relationships+xml"/>
  <Override PartName="/ppt/slideLayouts/_rels/slideLayout158.xml.rels" ContentType="application/vnd.openxmlformats-package.relationships+xml"/>
  <Override PartName="/ppt/slideLayouts/_rels/slideLayout12.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151.xml.rels" ContentType="application/vnd.openxmlformats-package.relationships+xml"/>
  <Override PartName="/ppt/slideLayouts/_rels/slideLayout157.xml.rels" ContentType="application/vnd.openxmlformats-package.relationships+xml"/>
  <Override PartName="/ppt/slideLayouts/_rels/slideLayout11.xml.rels" ContentType="application/vnd.openxmlformats-package.relationships+xml"/>
  <Override PartName="/ppt/slideLayouts/_rels/slideLayout136.xml.rels" ContentType="application/vnd.openxmlformats-package.relationships+xml"/>
  <Override PartName="/ppt/slideLayouts/_rels/slideLayout30.xml.rels" ContentType="application/vnd.openxmlformats-package.relationships+xml"/>
  <Override PartName="/ppt/slideLayouts/_rels/slideLayout150.xml.rels" ContentType="application/vnd.openxmlformats-package.relationships+xml"/>
  <Override PartName="/ppt/slideLayouts/_rels/slideLayout113.xml.rels" ContentType="application/vnd.openxmlformats-package.relationships+xml"/>
  <Override PartName="/ppt/slideLayouts/_rels/slideLayout25.xml.rels" ContentType="application/vnd.openxmlformats-package.relationships+xml"/>
  <Override PartName="/ppt/slideLayouts/_rels/slideLayout112.xml.rels" ContentType="application/vnd.openxmlformats-package.relationships+xml"/>
  <Override PartName="/ppt/slideLayouts/_rels/slideLayout24.xml.rels" ContentType="application/vnd.openxmlformats-package.relationships+xml"/>
  <Override PartName="/ppt/slideLayouts/_rels/slideLayout14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26.xml.rels" ContentType="application/vnd.openxmlformats-package.relationships+xml"/>
  <Override PartName="/ppt/slideLayouts/_rels/slideLayout41.xml.rels" ContentType="application/vnd.openxmlformats-package.relationships+xml"/>
  <Override PartName="/ppt/slideLayouts/_rels/slideLayout129.xml.rels" ContentType="application/vnd.openxmlformats-package.relationships+xml"/>
  <Override PartName="/ppt/slideLayouts/_rels/slideLayout201.xml.rels" ContentType="application/vnd.openxmlformats-package.relationships+xml"/>
  <Override PartName="/ppt/slideLayouts/_rels/slideLayout52.xml.rels" ContentType="application/vnd.openxmlformats-package.relationships+xml"/>
  <Override PartName="/ppt/slideLayouts/_rels/slideLayout146.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81.xml.rels" ContentType="application/vnd.openxmlformats-package.relationships+xml"/>
  <Override PartName="/ppt/slideLayouts/_rels/slideLayout214.xml.rels" ContentType="application/vnd.openxmlformats-package.relationships+xml"/>
  <Override PartName="/ppt/slideLayouts/_rels/slideLayout65.xml.rels" ContentType="application/vnd.openxmlformats-package.relationships+xml"/>
  <Override PartName="/ppt/slideLayouts/_rels/slideLayout202.xml.rels" ContentType="application/vnd.openxmlformats-package.relationships+xml"/>
  <Override PartName="/ppt/slideLayouts/_rels/slideLayout53.xml.rels" ContentType="application/vnd.openxmlformats-package.relationships+xml"/>
  <Override PartName="/ppt/slideLayouts/_rels/slideLayout147.xml.rels" ContentType="application/vnd.openxmlformats-package.relationships+xml"/>
  <Override PartName="/ppt/slideLayouts/_rels/slideLayout8.xml.rels" ContentType="application/vnd.openxmlformats-package.relationships+xml"/>
  <Override PartName="/ppt/slideLayouts/_rels/slideLayout163.xml.rels" ContentType="application/vnd.openxmlformats-package.relationships+xml"/>
  <Override PartName="/ppt/slideLayouts/_rels/slideLayout43.xml.rels" ContentType="application/vnd.openxmlformats-package.relationships+xml"/>
  <Override PartName="/ppt/slideLayouts/_rels/slideLayout182.xml.rels" ContentType="application/vnd.openxmlformats-package.relationships+xml"/>
  <Override PartName="/ppt/slideLayouts/_rels/slideLayout23.xml.rels" ContentType="application/vnd.openxmlformats-package.relationships+xml"/>
  <Override PartName="/ppt/slideLayouts/_rels/slideLayout203.xml.rels" ContentType="application/vnd.openxmlformats-package.relationships+xml"/>
  <Override PartName="/ppt/slideLayouts/_rels/slideLayout54.xml.rels" ContentType="application/vnd.openxmlformats-package.relationships+xml"/>
  <Override PartName="/ppt/slideLayouts/_rels/slideLayout148.xml.rels" ContentType="application/vnd.openxmlformats-package.relationships+xml"/>
  <Override PartName="/ppt/slideLayouts/_rels/slideLayout9.xml.rels" ContentType="application/vnd.openxmlformats-package.relationships+xml"/>
  <Override PartName="/ppt/slideLayouts/_rels/slideLayout169.xml.rels" ContentType="application/vnd.openxmlformats-package.relationships+xml"/>
  <Override PartName="/ppt/slideLayouts/_rels/slideLayout103.xml.rels" ContentType="application/vnd.openxmlformats-package.relationships+xml"/>
  <Override PartName="/ppt/slideLayouts/_rels/slideLayout91.xml.rels" ContentType="application/vnd.openxmlformats-package.relationships+xml"/>
  <Override PartName="/ppt/slideLayouts/_rels/slideLayout28.xml.rels" ContentType="application/vnd.openxmlformats-package.relationships+xml"/>
  <Override PartName="/ppt/slideLayouts/_rels/slideLayout122.xml.rels" ContentType="application/vnd.openxmlformats-package.relationships+xml"/>
  <Override PartName="/ppt/slideLayouts/_rels/slideLayout179.xml.rels" ContentType="application/vnd.openxmlformats-package.relationships+xml"/>
  <Override PartName="/ppt/slideLayouts/_rels/slideLayout164.xml.rels" ContentType="application/vnd.openxmlformats-package.relationships+xml"/>
  <Override PartName="/ppt/slideLayouts/_rels/slideLayout44.xml.rels" ContentType="application/vnd.openxmlformats-package.relationships+xml"/>
  <Override PartName="/ppt/slideLayouts/_rels/slideLayout183.xml.rels" ContentType="application/vnd.openxmlformats-package.relationships+xml"/>
  <Override PartName="/ppt/slideLayouts/_rels/slideLayout111.xml.rels" ContentType="application/vnd.openxmlformats-package.relationships+xml"/>
  <Override PartName="/ppt/slideLayouts/_rels/slideLayout17.xml.rels" ContentType="application/vnd.openxmlformats-package.relationships+xml"/>
  <Override PartName="/ppt/slideLayouts/_rels/slideLayout156.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20.xml.rels" ContentType="application/vnd.openxmlformats-package.relationships+xml"/>
  <Override PartName="/ppt/slideLayouts/_rels/slideLayout6.xml.rels" ContentType="application/vnd.openxmlformats-package.relationships+xml"/>
  <Override PartName="/ppt/slideLayouts/_rels/slideLayout145.xml.rels" ContentType="application/vnd.openxmlformats-package.relationships+xml"/>
  <Override PartName="/ppt/slideLayouts/_rels/slideLayout207.xml.rels" ContentType="application/vnd.openxmlformats-package.relationships+xml"/>
  <Override PartName="/ppt/slideLayouts/_rels/slideLayout32.xml.rels" ContentType="application/vnd.openxmlformats-package.relationships+xml"/>
  <Override PartName="/ppt/slideLayouts/_rels/slideLayout152.xml.rels" ContentType="application/vnd.openxmlformats-package.relationships+xml"/>
  <Override PartName="/ppt/slideLayouts/_rels/slideLayout58.xml.rels" ContentType="application/vnd.openxmlformats-package.relationships+xml"/>
  <Override PartName="/ppt/slideLayouts/_rels/slideLayout10.xml.rels" ContentType="application/vnd.openxmlformats-package.relationships+xml"/>
  <Override PartName="/ppt/slideLayouts/_rels/slideLayout135.xml.rels" ContentType="application/vnd.openxmlformats-package.relationships+xml"/>
  <Override PartName="/ppt/slideLayouts/_rels/slideLayout104.xml.rels" ContentType="application/vnd.openxmlformats-package.relationships+xml"/>
  <Override PartName="/ppt/slideLayouts/_rels/slideLayout92.xml.rels" ContentType="application/vnd.openxmlformats-package.relationships+xml"/>
  <Override PartName="/ppt/slideLayouts/_rels/slideLayout29.xml.rels" ContentType="application/vnd.openxmlformats-package.relationships+xml"/>
  <Override PartName="/ppt/slideLayouts/_rels/slideLayout123.xml.rels" ContentType="application/vnd.openxmlformats-package.relationships+xml"/>
  <Override PartName="/ppt/slideLayouts/_rels/slideLayout34.xml.rels" ContentType="application/vnd.openxmlformats-package.relationships+xml"/>
  <Override PartName="/ppt/slideLayouts/_rels/slideLayout159.xml.rels" ContentType="application/vnd.openxmlformats-package.relationships+xml"/>
  <Override PartName="/ppt/slideLayouts/_rels/slideLayout226.xml.rels" ContentType="application/vnd.openxmlformats-package.relationships+xml"/>
  <Override PartName="/ppt/slideLayouts/_rels/slideLayout171.xml.rels" ContentType="application/vnd.openxmlformats-package.relationships+xml"/>
  <Override PartName="/ppt/slideLayouts/_rels/slideLayout77.xml.rels" ContentType="application/vnd.openxmlformats-package.relationships+xml"/>
  <Override PartName="/ppt/slideLayouts/_rels/slideLayout108.xml.rels" ContentType="application/vnd.openxmlformats-package.relationships+xml"/>
  <Override PartName="/ppt/slideLayouts/_rels/slideLayout165.xml.rels" ContentType="application/vnd.openxmlformats-package.relationships+xml"/>
  <Override PartName="/ppt/slideLayouts/_rels/slideLayout45.xml.rels" ContentType="application/vnd.openxmlformats-package.relationships+xml"/>
  <Override PartName="/ppt/slideLayouts/_rels/slideLayout184.xml.rels" ContentType="application/vnd.openxmlformats-package.relationships+xml"/>
  <Override PartName="/ppt/slideLayouts/_rels/slideLayout105.xml.rels" ContentType="application/vnd.openxmlformats-package.relationships+xml"/>
  <Override PartName="/ppt/slideLayouts/_rels/slideLayout93.xml.rels" ContentType="application/vnd.openxmlformats-package.relationships+xml"/>
  <Override PartName="/ppt/slideLayouts/_rels/slideLayout124.xml.rels" ContentType="application/vnd.openxmlformats-package.relationships+xml"/>
  <Override PartName="/ppt/slideLayouts/_rels/slideLayout35.xml.rels" ContentType="application/vnd.openxmlformats-package.relationships+xml"/>
  <Override PartName="/ppt/slideLayouts/_rels/slideLayout94.xml.rels" ContentType="application/vnd.openxmlformats-package.relationships+xml"/>
  <Override PartName="/ppt/slideLayouts/_rels/slideLayout204.xml.rels" ContentType="application/vnd.openxmlformats-package.relationships+xml"/>
  <Override PartName="/ppt/slideLayouts/_rels/slideLayout55.xml.rels" ContentType="application/vnd.openxmlformats-package.relationships+xml"/>
  <Override PartName="/ppt/slideLayouts/_rels/slideLayout175.xml.rels" ContentType="application/vnd.openxmlformats-package.relationships+xml"/>
  <Override PartName="/ppt/slideLayouts/_rels/slideLayout95.xml.rels" ContentType="application/vnd.openxmlformats-package.relationships+xml"/>
  <Override PartName="/ppt/slideLayouts/_rels/slideLayout37.xml.rels" ContentType="application/vnd.openxmlformats-package.relationships+xml"/>
  <Override PartName="/ppt/slideLayouts/_rels/slideLayout205.xml.rels" ContentType="application/vnd.openxmlformats-package.relationships+xml"/>
  <Override PartName="/ppt/slideLayouts/_rels/slideLayout56.xml.rels" ContentType="application/vnd.openxmlformats-package.relationships+xml"/>
  <Override PartName="/ppt/slideLayouts/_rels/slideLayout176.xml.rels" ContentType="application/vnd.openxmlformats-package.relationships+xml"/>
  <Override PartName="/ppt/slideLayouts/_rels/slideLayout38.xml.rels" ContentType="application/vnd.openxmlformats-package.relationships+xml"/>
  <Override PartName="/ppt/slideLayouts/_rels/slideLayout120.xml.rels" ContentType="application/vnd.openxmlformats-package.relationships+xml"/>
  <Override PartName="/ppt/slideLayouts/_rels/slideLayout206.xml.rels" ContentType="application/vnd.openxmlformats-package.relationships+xml"/>
  <Override PartName="/ppt/slideLayouts/_rels/slideLayout57.xml.rels" ContentType="application/vnd.openxmlformats-package.relationships+xml"/>
  <Override PartName="/ppt/slideLayouts/_rels/slideLayout177.xml.rels" ContentType="application/vnd.openxmlformats-package.relationships+xml"/>
  <Override PartName="/ppt/slideLayouts/_rels/slideLayout40.xml.rels" ContentType="application/vnd.openxmlformats-package.relationships+xml"/>
  <Override PartName="/ppt/slideLayouts/_rels/slideLayout128.xml.rels" ContentType="application/vnd.openxmlformats-package.relationships+xml"/>
  <Override PartName="/ppt/slideLayouts/_rels/slideLayout1.xml.rels" ContentType="application/vnd.openxmlformats-package.relationships+xml"/>
  <Override PartName="/ppt/slideLayouts/_rels/slideLayout140.xml.rels" ContentType="application/vnd.openxmlformats-package.relationships+xml"/>
  <Override PartName="/ppt/slideLayouts/_rels/slideLayout46.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6.xml.rels" ContentType="application/vnd.openxmlformats-package.relationships+xml"/>
  <Override PartName="/ppt/slideLayouts/_rels/slideLayout110.xml.rels" ContentType="application/vnd.openxmlformats-package.relationships+xml"/>
  <Override PartName="/ppt/slideLayouts/_rels/slideLayout167.xml.rels" ContentType="application/vnd.openxmlformats-package.relationships+xml"/>
  <Override PartName="/ppt/slideLayouts/_rels/slideLayout119.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36.xml.rels" ContentType="application/vnd.openxmlformats-package.relationships+xml"/>
  <Override PartName="/ppt/slideLayouts/_rels/slideLayout130.xml.rels" ContentType="application/vnd.openxmlformats-package.relationships+xml"/>
  <Override PartName="/ppt/slideLayouts/_rels/slideLayout132.xml.rels" ContentType="application/vnd.openxmlformats-package.relationships+xml"/>
  <Override PartName="/ppt/slideLayouts/_rels/slideLayout218.xml.rels" ContentType="application/vnd.openxmlformats-package.relationships+xml"/>
  <Override PartName="/ppt/slideLayouts/_rels/slideLayout69.xml.rels" ContentType="application/vnd.openxmlformats-package.relationships+xml"/>
  <Override PartName="/ppt/slideLayouts/_rels/slideLayout189.xml.rels" ContentType="application/vnd.openxmlformats-package.relationships+xml"/>
  <Override PartName="/ppt/slideLayouts/_rels/slideLayout39.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8.xml.rels" ContentType="application/vnd.openxmlformats-package.relationships+xml"/>
  <Override PartName="/ppt/slideLayouts/_rels/slideLayout138.xml.rels" ContentType="application/vnd.openxmlformats-package.relationships+xml"/>
  <Override PartName="/ppt/slideLayouts/_rels/slideLayout19.xml.rels" ContentType="application/vnd.openxmlformats-package.relationships+xml"/>
  <Override PartName="/ppt/slideLayouts/_rels/slideLayout139.xml.rels" ContentType="application/vnd.openxmlformats-package.relationships+xml"/>
  <Override PartName="/ppt/slideLayouts/_rels/slideLayout47.xml.rels" ContentType="application/vnd.openxmlformats-package.relationships+xml"/>
  <Override PartName="/ppt/slideLayouts/_rels/slideLayout2.xml.rels" ContentType="application/vnd.openxmlformats-package.relationships+xml"/>
  <Override PartName="/ppt/slideLayouts/_rels/slideLayout141.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142.xml.rels" ContentType="application/vnd.openxmlformats-package.relationships+xml"/>
  <Override PartName="/ppt/slideLayouts/_rels/slideLayout49.xml.rels" ContentType="application/vnd.openxmlformats-package.relationships+xml"/>
  <Override PartName="/ppt/slideLayouts/_rels/slideLayout4.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208.xml.rels" ContentType="application/vnd.openxmlformats-package.relationships+xml"/>
  <Override PartName="/ppt/slideLayouts/_rels/slideLayout59.xml.rels" ContentType="application/vnd.openxmlformats-package.relationships+xml"/>
  <Override PartName="/ppt/slideLayouts/_rels/slideLayout153.xml.rels" ContentType="application/vnd.openxmlformats-package.relationships+xml"/>
  <Override PartName="/ppt/slideLayouts/_rels/slideLayout209.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215.xml.rels" ContentType="application/vnd.openxmlformats-package.relationships+xml"/>
  <Override PartName="/ppt/slideLayouts/_rels/slideLayout66.xml.rels" ContentType="application/vnd.openxmlformats-package.relationships+xml"/>
  <Override PartName="/ppt/slideLayouts/_rels/slideLayout160.xml.rels" ContentType="application/vnd.openxmlformats-package.relationships+xml"/>
  <Override PartName="/ppt/slideLayouts/_rels/slideLayout216.xml.rels" ContentType="application/vnd.openxmlformats-package.relationships+xml"/>
  <Override PartName="/ppt/slideLayouts/_rels/slideLayout67.xml.rels" ContentType="application/vnd.openxmlformats-package.relationships+xml"/>
  <Override PartName="/ppt/slideLayouts/_rels/slideLayout161.xml.rels" ContentType="application/vnd.openxmlformats-package.relationships+xml"/>
  <Override PartName="/ppt/slideLayouts/_rels/slideLayout217.xml.rels" ContentType="application/vnd.openxmlformats-package.relationships+xml"/>
  <Override PartName="/ppt/slideLayouts/_rels/slideLayout188.xml.rels" ContentType="application/vnd.openxmlformats-package.relationships+xml"/>
  <Override PartName="/ppt/slideLayouts/_rels/slideLayout68.xml.rels" ContentType="application/vnd.openxmlformats-package.relationships+xml"/>
  <Override PartName="/ppt/slideLayouts/_rels/slideLayout162.xml.rels" ContentType="application/vnd.openxmlformats-package.relationships+xml"/>
  <Override PartName="/ppt/slideLayouts/_rels/slideLayout166.xml.rels" ContentType="application/vnd.openxmlformats-package.relationships+xml"/>
  <Override PartName="/ppt/slideLayouts/_rels/slideLayout227.xml.rels" ContentType="application/vnd.openxmlformats-package.relationships+xml"/>
  <Override PartName="/ppt/slideLayouts/_rels/slideLayout78.xml.rels" ContentType="application/vnd.openxmlformats-package.relationships+xml"/>
  <Override PartName="/ppt/slideLayouts/_rels/slideLayout172.xml.rels" ContentType="application/vnd.openxmlformats-package.relationships+xml"/>
  <Override PartName="/ppt/slideLayouts/_rels/slideLayout228.xml.rels" ContentType="application/vnd.openxmlformats-package.relationships+xml"/>
  <Override PartName="/ppt/slideLayouts/_rels/slideLayout79.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86.xml.rels" ContentType="application/vnd.openxmlformats-package.relationships+xml"/>
  <Override PartName="/ppt/slideLayouts/_rels/slideLayout180.xml.rels" ContentType="application/vnd.openxmlformats-package.relationships+xml"/>
  <Override PartName="/ppt/slideLayouts/_rels/slideLayout97.xml.rels" ContentType="application/vnd.openxmlformats-package.relationships+xml"/>
  <Override PartName="/ppt/slideLayouts/_rels/slideLayout191.xml.rels" ContentType="application/vnd.openxmlformats-package.relationships+xml"/>
  <Override PartName="/ppt/slideLayouts/_rels/slideLayout98.xml.rels" ContentType="application/vnd.openxmlformats-package.relationships+xml"/>
  <Override PartName="/ppt/slideLayouts/_rels/slideLayout192.xml.rels" ContentType="application/vnd.openxmlformats-package.relationships+xml"/>
  <Override PartName="/ppt/slideLayouts/_rels/slideLayout99.xml.rels" ContentType="application/vnd.openxmlformats-package.relationships+xml"/>
  <Override PartName="/ppt/slideLayouts/_rels/slideLayout193.xml.rels" ContentType="application/vnd.openxmlformats-package.relationships+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161.xml" ContentType="application/vnd.openxmlformats-officedocument.presentationml.slideLayout+xml"/>
  <Override PartName="/ppt/slideLayouts/slideLayout51.xml" ContentType="application/vnd.openxmlformats-officedocument.presentationml.slideLayout+xml"/>
  <Override PartName="/ppt/slideLayouts/slideLayout160.xml" ContentType="application/vnd.openxmlformats-officedocument.presentationml.slideLayout+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31.xml" ContentType="application/vnd.openxmlformats-officedocument.presentationml.slideLayout+xml"/>
  <Override PartName="/ppt/slideLayouts/slideLayout91.xml" ContentType="application/vnd.openxmlformats-officedocument.presentationml.slideLayout+xml"/>
  <Override PartName="/ppt/slideLayouts/slideLayout1.xml" ContentType="application/vnd.openxmlformats-officedocument.presentationml.slideLayout+xml"/>
  <Override PartName="/ppt/slideLayouts/slideLayout182.xml" ContentType="application/vnd.openxmlformats-officedocument.presentationml.slideLayout+xml"/>
  <Override PartName="/ppt/slideLayouts/slideLayout16.xml" ContentType="application/vnd.openxmlformats-officedocument.presentationml.slideLayout+xml"/>
  <Override PartName="/ppt/slideLayouts/slideLayout125.xml" ContentType="application/vnd.openxmlformats-officedocument.presentationml.slideLayout+xml"/>
  <Override PartName="/ppt/slideLayouts/slideLayout48.xml" ContentType="application/vnd.openxmlformats-officedocument.presentationml.slideLayout+xml"/>
  <Override PartName="/ppt/slideLayouts/slideLayout157.xml" ContentType="application/vnd.openxmlformats-officedocument.presentationml.slideLayout+xml"/>
  <Override PartName="/ppt/slideLayouts/slideLayout90.xml" ContentType="application/vnd.openxmlformats-officedocument.presentationml.slideLayout+xml"/>
  <Override PartName="/ppt/slideLayouts/slideLayout181.xml" ContentType="application/vnd.openxmlformats-officedocument.presentationml.slideLayout+xml"/>
  <Override PartName="/ppt/slideLayouts/slideLayout15.xml" ContentType="application/vnd.openxmlformats-officedocument.presentationml.slideLayout+xml"/>
  <Override PartName="/ppt/slideLayouts/slideLayout124.xml" ContentType="application/vnd.openxmlformats-officedocument.presentationml.slideLayout+xml"/>
  <Override PartName="/ppt/slideLayouts/slideLayout47.xml" ContentType="application/vnd.openxmlformats-officedocument.presentationml.slideLayout+xml"/>
  <Override PartName="/ppt/slideLayouts/slideLayout156.xml" ContentType="application/vnd.openxmlformats-officedocument.presentationml.slideLayout+xml"/>
  <Override PartName="/ppt/slideLayouts/slideLayout18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23.xml" ContentType="application/vnd.openxmlformats-officedocument.presentationml.slideLayout+xml"/>
  <Override PartName="/ppt/slideLayouts/slideLayout13.xml" ContentType="application/vnd.openxmlformats-officedocument.presentationml.slideLayout+xml"/>
  <Override PartName="/ppt/slideLayouts/slideLayout122.xml" ContentType="application/vnd.openxmlformats-officedocument.presentationml.slideLayout+xml"/>
  <Override PartName="/ppt/slideLayouts/slideLayout12.xml" ContentType="application/vnd.openxmlformats-officedocument.presentationml.slideLayout+xml"/>
  <Override PartName="/ppt/slideLayouts/slideLayout121.xml" ContentType="application/vnd.openxmlformats-officedocument.presentationml.slideLayout+xml"/>
  <Override PartName="/ppt/slideLayouts/slideLayout11.xml" ContentType="application/vnd.openxmlformats-officedocument.presentationml.slideLayout+xml"/>
  <Override PartName="/ppt/slideLayouts/slideLayout120.xml" ContentType="application/vnd.openxmlformats-officedocument.presentationml.slideLayout+xml"/>
  <Override PartName="/ppt/slideLayouts/slideLayout94.xml" ContentType="application/vnd.openxmlformats-officedocument.presentationml.slideLayout+xml"/>
  <Override PartName="/ppt/slideLayouts/slideLayout128.xml" ContentType="application/vnd.openxmlformats-officedocument.presentationml.slideLayout+xml"/>
  <Override PartName="/ppt/slideLayouts/slideLayout93.xml" ContentType="application/vnd.openxmlformats-officedocument.presentationml.slideLayout+xml"/>
  <Override PartName="/ppt/slideLayouts/slideLayout3.xml" ContentType="application/vnd.openxmlformats-officedocument.presentationml.slideLayout+xml"/>
  <Override PartName="/ppt/slideLayouts/slideLayout184.xml" ContentType="application/vnd.openxmlformats-officedocument.presentationml.slideLayout+xml"/>
  <Override PartName="/ppt/slideLayouts/slideLayout18.xml" ContentType="application/vnd.openxmlformats-officedocument.presentationml.slideLayout+xml"/>
  <Override PartName="/ppt/slideLayouts/slideLayout127.xml" ContentType="application/vnd.openxmlformats-officedocument.presentationml.slideLayout+xml"/>
  <Override PartName="/ppt/slideLayouts/slideLayout9.xml" ContentType="application/vnd.openxmlformats-officedocument.presentationml.slideLayout+xml"/>
  <Override PartName="/ppt/slideLayouts/slideLayout110.xml" ContentType="application/vnd.openxmlformats-officedocument.presentationml.slideLayout+xml"/>
  <Override PartName="/ppt/slideLayouts/slideLayout92.xml" ContentType="application/vnd.openxmlformats-officedocument.presentationml.slideLayout+xml"/>
  <Override PartName="/ppt/slideLayouts/slideLayout2.xml" ContentType="application/vnd.openxmlformats-officedocument.presentationml.slideLayout+xml"/>
  <Override PartName="/ppt/slideLayouts/slideLayout183.xml" ContentType="application/vnd.openxmlformats-officedocument.presentationml.slideLayout+xml"/>
  <Override PartName="/ppt/slideLayouts/slideLayout17.xml" ContentType="application/vnd.openxmlformats-officedocument.presentationml.slideLayout+xml"/>
  <Override PartName="/ppt/slideLayouts/slideLayout126.xml" ContentType="application/vnd.openxmlformats-officedocument.presentationml.slideLayout+xml"/>
  <Override PartName="/ppt/slideLayouts/slideLayout49.xml" ContentType="application/vnd.openxmlformats-officedocument.presentationml.slideLayout+xml"/>
  <Override PartName="/ppt/slideLayouts/slideLayout15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30.xml" ContentType="application/vnd.openxmlformats-officedocument.presentationml.slideLayout+xml"/>
  <Override PartName="/ppt/slideLayouts/slideLayout23.xml" ContentType="application/vnd.openxmlformats-officedocument.presentationml.slideLayout+xml"/>
  <Override PartName="/ppt/slideLayouts/slideLayout132.xml" ContentType="application/vnd.openxmlformats-officedocument.presentationml.slideLayout+xml"/>
  <Override PartName="/ppt/slideLayouts/slideLayout24.xml" ContentType="application/vnd.openxmlformats-officedocument.presentationml.slideLayout+xml"/>
  <Override PartName="/ppt/slideLayouts/slideLayout133.xml" ContentType="application/vnd.openxmlformats-officedocument.presentationml.slideLayout+xml"/>
  <Override PartName="/ppt/slideLayouts/slideLayout25.xml" ContentType="application/vnd.openxmlformats-officedocument.presentationml.slideLayout+xml"/>
  <Override PartName="/ppt/slideLayouts/slideLayout134.xml" ContentType="application/vnd.openxmlformats-officedocument.presentationml.slideLayout+xml"/>
  <Override PartName="/ppt/slideLayouts/slideLayout26.xml" ContentType="application/vnd.openxmlformats-officedocument.presentationml.slideLayout+xml"/>
  <Override PartName="/ppt/slideLayouts/slideLayout135.xml" ContentType="application/vnd.openxmlformats-officedocument.presentationml.slideLayout+xml"/>
  <Override PartName="/ppt/slideLayouts/slideLayout27.xml" ContentType="application/vnd.openxmlformats-officedocument.presentationml.slideLayout+xml"/>
  <Override PartName="/ppt/slideLayouts/slideLayout136.xml" ContentType="application/vnd.openxmlformats-officedocument.presentationml.slideLayout+xml"/>
  <Override PartName="/ppt/slideLayouts/slideLayout28.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8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40.xml" ContentType="application/vnd.openxmlformats-officedocument.presentationml.slideLayout+xml"/>
  <Override PartName="/ppt/slideLayouts/slideLayout32.xml" ContentType="application/vnd.openxmlformats-officedocument.presentationml.slideLayout+xml"/>
  <Override PartName="/ppt/slideLayouts/slideLayout141.xml" ContentType="application/vnd.openxmlformats-officedocument.presentationml.slideLayout+xml"/>
  <Override PartName="/ppt/slideLayouts/slideLayout33.xml" ContentType="application/vnd.openxmlformats-officedocument.presentationml.slideLayout+xml"/>
  <Override PartName="/ppt/slideLayouts/slideLayout142.xml" ContentType="application/vnd.openxmlformats-officedocument.presentationml.slideLayout+xml"/>
  <Override PartName="/ppt/slideLayouts/slideLayout34.xml" ContentType="application/vnd.openxmlformats-officedocument.presentationml.slideLayout+xml"/>
  <Override PartName="/ppt/slideLayouts/slideLayout143.xml" ContentType="application/vnd.openxmlformats-officedocument.presentationml.slideLayout+xml"/>
  <Override PartName="/ppt/slideLayouts/slideLayout35.xml" ContentType="application/vnd.openxmlformats-officedocument.presentationml.slideLayout+xml"/>
  <Override PartName="/ppt/slideLayouts/slideLayout144.xml" ContentType="application/vnd.openxmlformats-officedocument.presentationml.slideLayout+xml"/>
  <Override PartName="/ppt/slideLayouts/slideLayout36.xml" ContentType="application/vnd.openxmlformats-officedocument.presentationml.slideLayout+xml"/>
  <Override PartName="/ppt/slideLayouts/slideLayout145.xml" ContentType="application/vnd.openxmlformats-officedocument.presentationml.slideLayout+xml"/>
  <Override PartName="/ppt/slideLayouts/slideLayout37.xml" ContentType="application/vnd.openxmlformats-officedocument.presentationml.slideLayout+xml"/>
  <Override PartName="/ppt/slideLayouts/slideLayout146.xml" ContentType="application/vnd.openxmlformats-officedocument.presentationml.slideLayout+xml"/>
  <Override PartName="/ppt/slideLayouts/slideLayout38.xml" ContentType="application/vnd.openxmlformats-officedocument.presentationml.slideLayout+xml"/>
  <Override PartName="/ppt/slideLayouts/slideLayout147.xml" ContentType="application/vnd.openxmlformats-officedocument.presentationml.slideLayout+xml"/>
  <Override PartName="/ppt/slideLayouts/slideLayout39.xml" ContentType="application/vnd.openxmlformats-officedocument.presentationml.slideLayout+xml"/>
  <Override PartName="/ppt/slideLayouts/slideLayout148.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50.xml" ContentType="application/vnd.openxmlformats-officedocument.presentationml.slideLayout+xml"/>
  <Override PartName="/ppt/slideLayouts/slideLayout42.xml" ContentType="application/vnd.openxmlformats-officedocument.presentationml.slideLayout+xml"/>
  <Override PartName="/ppt/slideLayouts/slideLayout151.xml" ContentType="application/vnd.openxmlformats-officedocument.presentationml.slideLayout+xml"/>
  <Override PartName="/ppt/slideLayouts/slideLayout43.xml" ContentType="application/vnd.openxmlformats-officedocument.presentationml.slideLayout+xml"/>
  <Override PartName="/ppt/slideLayouts/slideLayout152.xml" ContentType="application/vnd.openxmlformats-officedocument.presentationml.slideLayout+xml"/>
  <Override PartName="/ppt/slideLayouts/slideLayout44.xml" ContentType="application/vnd.openxmlformats-officedocument.presentationml.slideLayout+xml"/>
  <Override PartName="/ppt/slideLayouts/slideLayout153.xml" ContentType="application/vnd.openxmlformats-officedocument.presentationml.slideLayout+xml"/>
  <Override PartName="/ppt/slideLayouts/slideLayout185.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154.xml" ContentType="application/vnd.openxmlformats-officedocument.presentationml.slideLayout+xml"/>
  <Override PartName="/ppt/slideLayouts/slideLayout186.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155.xml" ContentType="application/vnd.openxmlformats-officedocument.presentationml.slideLayout+xml"/>
  <Override PartName="/ppt/slideLayouts/slideLayout97.xml" ContentType="application/vnd.openxmlformats-officedocument.presentationml.slideLayout+xml"/>
  <Override PartName="/ppt/slideLayouts/slideLayout7.xml" ContentType="application/vnd.openxmlformats-officedocument.presentationml.slideLayout+xml"/>
  <Override PartName="/ppt/slideLayouts/slideLayout188.xml" ContentType="application/vnd.openxmlformats-officedocument.presentationml.slideLayout+xml"/>
  <Override PartName="/ppt/slideLayouts/slideLayout98.xml" ContentType="application/vnd.openxmlformats-officedocument.presentationml.slideLayout+xml"/>
  <Override PartName="/ppt/slideLayouts/slideLayout8.xml" ContentType="application/vnd.openxmlformats-officedocument.presentationml.slideLayout+xml"/>
  <Override PartName="/ppt/slideLayouts/slideLayout189.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190.xml" ContentType="application/vnd.openxmlformats-officedocument.presentationml.slideLayout+xml"/>
  <Override PartName="/ppt/slideLayouts/slideLayout108.xml" ContentType="application/vnd.openxmlformats-officedocument.presentationml.slideLayout+xml"/>
  <Override PartName="/ppt/slideLayouts/slideLayout191.xml" ContentType="application/vnd.openxmlformats-officedocument.presentationml.slideLayout+xml"/>
  <Override PartName="/ppt/slideLayouts/slideLayout109.xml" ContentType="application/vnd.openxmlformats-officedocument.presentationml.slideLayout+xml"/>
  <Override PartName="/ppt/slideLayouts/slideLayout192.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9.xml" ContentType="application/vnd.openxmlformats-officedocument.presentationml.slideLayout+xml"/>
  <Override PartName="/ppt/slideLayouts/slideLayout139.xml" ContentType="application/vnd.openxmlformats-officedocument.presentationml.slideLayout+xml"/>
  <Override PartName="/ppt/slideLayouts/slideLayout149.xml" ContentType="application/vnd.openxmlformats-officedocument.presentationml.slideLayout+xml"/>
  <Override PartName="/ppt/slideLayouts/slideLayout159.xml" ContentType="application/vnd.openxmlformats-officedocument.presentationml.slideLayout+xml"/>
  <Override PartName="/ppt/slideLayouts/slideLayout170.xml" ContentType="application/vnd.openxmlformats-officedocument.presentationml.slideLayout+xml"/>
  <Override PartName="/ppt/slideLayouts/slideLayout19.xml" ContentType="application/vnd.openxmlformats-officedocument.presentationml.slideLayout+xml"/>
  <Override PartName="/ppt/slideLayouts/slideLayout180.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 Target="slides/slide1.xml"/><Relationship Id="rId22" Type="http://schemas.openxmlformats.org/officeDocument/2006/relationships/slide" Target="slides/slide2.xml"/><Relationship Id="rId23" Type="http://schemas.openxmlformats.org/officeDocument/2006/relationships/slide" Target="slides/slide3.xml"/><Relationship Id="rId24" Type="http://schemas.openxmlformats.org/officeDocument/2006/relationships/slide" Target="slides/slide4.xml"/><Relationship Id="rId25" Type="http://schemas.openxmlformats.org/officeDocument/2006/relationships/slide" Target="slides/slide5.xml"/><Relationship Id="rId26" Type="http://schemas.openxmlformats.org/officeDocument/2006/relationships/slide" Target="slides/slide6.xml"/><Relationship Id="rId27" Type="http://schemas.openxmlformats.org/officeDocument/2006/relationships/slide" Target="slides/slide7.xml"/><Relationship Id="rId28" Type="http://schemas.openxmlformats.org/officeDocument/2006/relationships/slide" Target="slides/slide8.xml"/><Relationship Id="rId29" Type="http://schemas.openxmlformats.org/officeDocument/2006/relationships/slide" Target="slides/slide9.xml"/><Relationship Id="rId30" Type="http://schemas.openxmlformats.org/officeDocument/2006/relationships/slide" Target="slides/slide10.xml"/><Relationship Id="rId31" Type="http://schemas.openxmlformats.org/officeDocument/2006/relationships/slide" Target="slides/slide11.xml"/><Relationship Id="rId32" Type="http://schemas.openxmlformats.org/officeDocument/2006/relationships/slide" Target="slides/slide12.xml"/><Relationship Id="rId33" Type="http://schemas.openxmlformats.org/officeDocument/2006/relationships/slide" Target="slides/slide13.xml"/><Relationship Id="rId34" Type="http://schemas.openxmlformats.org/officeDocument/2006/relationships/slide" Target="slides/slide14.xml"/><Relationship Id="rId35" Type="http://schemas.openxmlformats.org/officeDocument/2006/relationships/slide" Target="slides/slide15.xml"/><Relationship Id="rId36" Type="http://schemas.openxmlformats.org/officeDocument/2006/relationships/slide" Target="slides/slide16.xml"/><Relationship Id="rId37" Type="http://schemas.openxmlformats.org/officeDocument/2006/relationships/slide" Target="slides/slide17.xml"/><Relationship Id="rId38" Type="http://schemas.openxmlformats.org/officeDocument/2006/relationships/slide" Target="slides/slide18.xml"/><Relationship Id="rId39" Type="http://schemas.openxmlformats.org/officeDocument/2006/relationships/slide" Target="slides/slide19.xml"/><Relationship Id="rId40" Type="http://schemas.openxmlformats.org/officeDocument/2006/relationships/slide" Target="slides/slide20.xml"/><Relationship Id="rId41" Type="http://schemas.openxmlformats.org/officeDocument/2006/relationships/slide" Target="slides/slide21.xml"/><Relationship Id="rId42" Type="http://schemas.openxmlformats.org/officeDocument/2006/relationships/slide" Target="slides/slide22.xml"/><Relationship Id="rId43" Type="http://schemas.openxmlformats.org/officeDocument/2006/relationships/slide" Target="slides/slide23.xml"/><Relationship Id="rId44" Type="http://schemas.openxmlformats.org/officeDocument/2006/relationships/slide" Target="slides/slide24.xml"/><Relationship Id="rId45" Type="http://schemas.openxmlformats.org/officeDocument/2006/relationships/slide" Target="slides/slide25.xml"/><Relationship Id="rId46" Type="http://schemas.openxmlformats.org/officeDocument/2006/relationships/slide" Target="slides/slide26.xml"/><Relationship Id="rId47" Type="http://schemas.openxmlformats.org/officeDocument/2006/relationships/slide" Target="slides/slide27.xml"/><Relationship Id="rId48" Type="http://schemas.openxmlformats.org/officeDocument/2006/relationships/slide" Target="slides/slide28.xml"/><Relationship Id="rId49" Type="http://schemas.openxmlformats.org/officeDocument/2006/relationships/slide" Target="slides/slide29.xml"/><Relationship Id="rId50" Type="http://schemas.openxmlformats.org/officeDocument/2006/relationships/slide" Target="slides/slide30.xml"/><Relationship Id="rId51" Type="http://schemas.openxmlformats.org/officeDocument/2006/relationships/slide" Target="slides/slide31.xml"/><Relationship Id="rId52" Type="http://schemas.openxmlformats.org/officeDocument/2006/relationships/slide" Target="slides/slide32.xml"/><Relationship Id="rId53" Type="http://schemas.openxmlformats.org/officeDocument/2006/relationships/slide" Target="slides/slide33.xml"/><Relationship Id="rId54" Type="http://schemas.openxmlformats.org/officeDocument/2006/relationships/slide" Target="slides/slide34.xml"/><Relationship Id="rId55" Type="http://schemas.openxmlformats.org/officeDocument/2006/relationships/slide" Target="slides/slide35.xml"/><Relationship Id="rId56" Type="http://schemas.openxmlformats.org/officeDocument/2006/relationships/slide" Target="slides/slide36.xml"/><Relationship Id="rId57" Type="http://schemas.openxmlformats.org/officeDocument/2006/relationships/slide" Target="slides/slide37.xml"/><Relationship Id="rId58" Type="http://schemas.openxmlformats.org/officeDocument/2006/relationships/slide" Target="slides/slide38.xml"/><Relationship Id="rId59" Type="http://schemas.openxmlformats.org/officeDocument/2006/relationships/slide" Target="slides/slide39.xml"/><Relationship Id="rId60" Type="http://schemas.openxmlformats.org/officeDocument/2006/relationships/slide" Target="slides/slide40.xml"/><Relationship Id="rId61" Type="http://schemas.openxmlformats.org/officeDocument/2006/relationships/slide" Target="slides/slide41.xml"/><Relationship Id="rId62" Type="http://schemas.openxmlformats.org/officeDocument/2006/relationships/slide" Target="slides/slide42.xml"/><Relationship Id="rId63" Type="http://schemas.openxmlformats.org/officeDocument/2006/relationships/slide" Target="slides/slide43.xml"/><Relationship Id="rId64" Type="http://schemas.openxmlformats.org/officeDocument/2006/relationships/slide" Target="slides/slide44.xml"/><Relationship Id="rId65" Type="http://schemas.openxmlformats.org/officeDocument/2006/relationships/slide" Target="slides/slide45.xml"/><Relationship Id="rId66" Type="http://schemas.openxmlformats.org/officeDocument/2006/relationships/slide" Target="slides/slide46.xml"/><Relationship Id="rId67" Type="http://schemas.openxmlformats.org/officeDocument/2006/relationships/slide" Target="slides/slide47.xml"/><Relationship Id="rId68" Type="http://schemas.openxmlformats.org/officeDocument/2006/relationships/slide" Target="slides/slide48.xml"/><Relationship Id="rId69" Type="http://schemas.openxmlformats.org/officeDocument/2006/relationships/slide" Target="slides/slide49.xml"/><Relationship Id="rId70" Type="http://schemas.openxmlformats.org/officeDocument/2006/relationships/slide" Target="slides/slide50.xml"/><Relationship Id="rId71" Type="http://schemas.openxmlformats.org/officeDocument/2006/relationships/slide" Target="slides/slide51.xml"/><Relationship Id="rId72" Type="http://schemas.openxmlformats.org/officeDocument/2006/relationships/slide" Target="slides/slide52.xml"/><Relationship Id="rId73" Type="http://schemas.openxmlformats.org/officeDocument/2006/relationships/slide" Target="slides/slide53.xml"/><Relationship Id="rId74" Type="http://schemas.openxmlformats.org/officeDocument/2006/relationships/slide" Target="slides/slide54.xml"/><Relationship Id="rId75" Type="http://schemas.openxmlformats.org/officeDocument/2006/relationships/slide" Target="slides/slide55.xml"/><Relationship Id="rId76" Type="http://schemas.openxmlformats.org/officeDocument/2006/relationships/slide" Target="slides/slide56.xml"/><Relationship Id="rId77" Type="http://schemas.openxmlformats.org/officeDocument/2006/relationships/slide" Target="slides/slide57.xml"/><Relationship Id="rId78" Type="http://schemas.openxmlformats.org/officeDocument/2006/relationships/slide" Target="slides/slide58.xml"/><Relationship Id="rId79" Type="http://schemas.openxmlformats.org/officeDocument/2006/relationships/slide" Target="slides/slide59.xml"/><Relationship Id="rId80" Type="http://schemas.openxmlformats.org/officeDocument/2006/relationships/slide" Target="slides/slide60.xml"/><Relationship Id="rId81" Type="http://schemas.openxmlformats.org/officeDocument/2006/relationships/slide" Target="slides/slide61.xml"/><Relationship Id="rId82" Type="http://schemas.openxmlformats.org/officeDocument/2006/relationships/slide" Target="slides/slide62.xml"/><Relationship Id="rId83" Type="http://schemas.openxmlformats.org/officeDocument/2006/relationships/slide" Target="slides/slide6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21.png"/><Relationship Id="rId3" Type="http://schemas.openxmlformats.org/officeDocument/2006/relationships/image" Target="../media/image22.png"/>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23.png"/><Relationship Id="rId3" Type="http://schemas.openxmlformats.org/officeDocument/2006/relationships/image" Target="../media/image24.png"/>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25.png"/><Relationship Id="rId3" Type="http://schemas.openxmlformats.org/officeDocument/2006/relationships/image" Target="../media/image26.png"/>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Relationship Id="rId2" Type="http://schemas.openxmlformats.org/officeDocument/2006/relationships/image" Target="../media/image27.png"/><Relationship Id="rId3" Type="http://schemas.openxmlformats.org/officeDocument/2006/relationships/image" Target="../media/image28.png"/>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29.png"/><Relationship Id="rId3" Type="http://schemas.openxmlformats.org/officeDocument/2006/relationships/image" Target="../media/image30.png"/>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31.png"/><Relationship Id="rId3" Type="http://schemas.openxmlformats.org/officeDocument/2006/relationships/image" Target="../media/image32.png"/>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33.png"/><Relationship Id="rId3" Type="http://schemas.openxmlformats.org/officeDocument/2006/relationships/image" Target="../media/image34.png"/>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35.png"/><Relationship Id="rId3" Type="http://schemas.openxmlformats.org/officeDocument/2006/relationships/image" Target="../media/image36.png"/>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37.png"/><Relationship Id="rId3" Type="http://schemas.openxmlformats.org/officeDocument/2006/relationships/image" Target="../media/image38.png"/>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5"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6"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8"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0"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1"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2"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4"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5"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6"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8"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9"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0"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2"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3"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5"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6"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7"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8"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0"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1"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22" name="" descr=""/>
          <p:cNvPicPr/>
          <p:nvPr/>
        </p:nvPicPr>
        <p:blipFill>
          <a:blip r:embed="rId2"/>
          <a:stretch/>
        </p:blipFill>
        <p:spPr>
          <a:xfrm>
            <a:off x="2292840" y="1768680"/>
            <a:ext cx="5493600" cy="4383360"/>
          </a:xfrm>
          <a:prstGeom prst="rect">
            <a:avLst/>
          </a:prstGeom>
          <a:ln>
            <a:noFill/>
          </a:ln>
        </p:spPr>
      </p:pic>
      <p:pic>
        <p:nvPicPr>
          <p:cNvPr id="323" name="" descr=""/>
          <p:cNvPicPr/>
          <p:nvPr/>
        </p:nvPicPr>
        <p:blipFill>
          <a:blip r:embed="rId3"/>
          <a:stretch/>
        </p:blipFill>
        <p:spPr>
          <a:xfrm>
            <a:off x="2292840" y="1768680"/>
            <a:ext cx="5493600" cy="4383360"/>
          </a:xfrm>
          <a:prstGeom prst="rect">
            <a:avLst/>
          </a:prstGeom>
          <a:ln>
            <a:noFill/>
          </a:ln>
        </p:spPr>
      </p:pic>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7"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9"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1"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2"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4"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6"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7"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8"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0"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1"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2"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4"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5"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6"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8"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9"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51"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2"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3"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4"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840" y="1768680"/>
            <a:ext cx="5493600" cy="4383360"/>
          </a:xfrm>
          <a:prstGeom prst="rect">
            <a:avLst/>
          </a:prstGeom>
          <a:ln>
            <a:noFill/>
          </a:ln>
        </p:spPr>
      </p:pic>
      <p:pic>
        <p:nvPicPr>
          <p:cNvPr id="35" name="" descr=""/>
          <p:cNvPicPr/>
          <p:nvPr/>
        </p:nvPicPr>
        <p:blipFill>
          <a:blip r:embed="rId3"/>
          <a:stretch/>
        </p:blipFill>
        <p:spPr>
          <a:xfrm>
            <a:off x="2292840" y="1768680"/>
            <a:ext cx="5493600" cy="4383360"/>
          </a:xfrm>
          <a:prstGeom prst="rect">
            <a:avLst/>
          </a:prstGeom>
          <a:ln>
            <a:noFill/>
          </a:ln>
        </p:spPr>
      </p:pic>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56"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7"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58" name="" descr=""/>
          <p:cNvPicPr/>
          <p:nvPr/>
        </p:nvPicPr>
        <p:blipFill>
          <a:blip r:embed="rId2"/>
          <a:stretch/>
        </p:blipFill>
        <p:spPr>
          <a:xfrm>
            <a:off x="2292840" y="1768680"/>
            <a:ext cx="5493600" cy="4383360"/>
          </a:xfrm>
          <a:prstGeom prst="rect">
            <a:avLst/>
          </a:prstGeom>
          <a:ln>
            <a:noFill/>
          </a:ln>
        </p:spPr>
      </p:pic>
      <p:pic>
        <p:nvPicPr>
          <p:cNvPr id="359" name="" descr=""/>
          <p:cNvPicPr/>
          <p:nvPr/>
        </p:nvPicPr>
        <p:blipFill>
          <a:blip r:embed="rId3"/>
          <a:stretch/>
        </p:blipFill>
        <p:spPr>
          <a:xfrm>
            <a:off x="2292840" y="1768680"/>
            <a:ext cx="5493600" cy="4383360"/>
          </a:xfrm>
          <a:prstGeom prst="rect">
            <a:avLst/>
          </a:prstGeom>
          <a:ln>
            <a:noFill/>
          </a:ln>
        </p:spPr>
      </p:pic>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63"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65"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67"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8"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0"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2"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3"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4"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6"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7"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8"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80"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1"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2"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84"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5"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87"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8"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9"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90"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2"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93"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4" name="" descr=""/>
          <p:cNvPicPr/>
          <p:nvPr/>
        </p:nvPicPr>
        <p:blipFill>
          <a:blip r:embed="rId2"/>
          <a:stretch/>
        </p:blipFill>
        <p:spPr>
          <a:xfrm>
            <a:off x="2292840" y="1768680"/>
            <a:ext cx="5493600" cy="4383360"/>
          </a:xfrm>
          <a:prstGeom prst="rect">
            <a:avLst/>
          </a:prstGeom>
          <a:ln>
            <a:noFill/>
          </a:ln>
        </p:spPr>
      </p:pic>
      <p:pic>
        <p:nvPicPr>
          <p:cNvPr id="395" name="" descr=""/>
          <p:cNvPicPr/>
          <p:nvPr/>
        </p:nvPicPr>
        <p:blipFill>
          <a:blip r:embed="rId3"/>
          <a:stretch/>
        </p:blipFill>
        <p:spPr>
          <a:xfrm>
            <a:off x="2292840" y="1768680"/>
            <a:ext cx="5493600" cy="4383360"/>
          </a:xfrm>
          <a:prstGeom prst="rect">
            <a:avLst/>
          </a:prstGeom>
          <a:ln>
            <a:noFill/>
          </a:ln>
        </p:spPr>
      </p:pic>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9"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01"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03"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4"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6"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08"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9"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10"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2"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13"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14"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6"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17"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18"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20"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21"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23"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24"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25"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26"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28"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29"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30" name="" descr=""/>
          <p:cNvPicPr/>
          <p:nvPr/>
        </p:nvPicPr>
        <p:blipFill>
          <a:blip r:embed="rId2"/>
          <a:stretch/>
        </p:blipFill>
        <p:spPr>
          <a:xfrm>
            <a:off x="2292840" y="1768680"/>
            <a:ext cx="5493600" cy="4383360"/>
          </a:xfrm>
          <a:prstGeom prst="rect">
            <a:avLst/>
          </a:prstGeom>
          <a:ln>
            <a:noFill/>
          </a:ln>
        </p:spPr>
      </p:pic>
      <p:pic>
        <p:nvPicPr>
          <p:cNvPr id="431" name="" descr=""/>
          <p:cNvPicPr/>
          <p:nvPr/>
        </p:nvPicPr>
        <p:blipFill>
          <a:blip r:embed="rId3"/>
          <a:stretch/>
        </p:blipFill>
        <p:spPr>
          <a:xfrm>
            <a:off x="2292840" y="1768680"/>
            <a:ext cx="5493600" cy="4383360"/>
          </a:xfrm>
          <a:prstGeom prst="rect">
            <a:avLst/>
          </a:prstGeom>
          <a:ln>
            <a:noFill/>
          </a:ln>
        </p:spPr>
      </p:pic>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5"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7"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9"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0"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2"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44"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5"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6"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48"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9"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50"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2"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53"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54"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6"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57"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9"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60"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61"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62"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64"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65"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66" name="" descr=""/>
          <p:cNvPicPr/>
          <p:nvPr/>
        </p:nvPicPr>
        <p:blipFill>
          <a:blip r:embed="rId2"/>
          <a:stretch/>
        </p:blipFill>
        <p:spPr>
          <a:xfrm>
            <a:off x="2292840" y="1768680"/>
            <a:ext cx="5493600" cy="4383360"/>
          </a:xfrm>
          <a:prstGeom prst="rect">
            <a:avLst/>
          </a:prstGeom>
          <a:ln>
            <a:noFill/>
          </a:ln>
        </p:spPr>
      </p:pic>
      <p:pic>
        <p:nvPicPr>
          <p:cNvPr id="467" name="" descr=""/>
          <p:cNvPicPr/>
          <p:nvPr/>
        </p:nvPicPr>
        <p:blipFill>
          <a:blip r:embed="rId3"/>
          <a:stretch/>
        </p:blipFill>
        <p:spPr>
          <a:xfrm>
            <a:off x="2292840" y="1768680"/>
            <a:ext cx="5493600" cy="4383360"/>
          </a:xfrm>
          <a:prstGeom prst="rect">
            <a:avLst/>
          </a:prstGeom>
          <a:ln>
            <a:noFill/>
          </a:ln>
        </p:spPr>
      </p:pic>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1"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3"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5"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76"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8"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0"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1"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2"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4"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5"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6"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8"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9"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0"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92"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3"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95"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6"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7"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8"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0"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1"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502" name="" descr=""/>
          <p:cNvPicPr/>
          <p:nvPr/>
        </p:nvPicPr>
        <p:blipFill>
          <a:blip r:embed="rId2"/>
          <a:stretch/>
        </p:blipFill>
        <p:spPr>
          <a:xfrm>
            <a:off x="2292840" y="1768680"/>
            <a:ext cx="5493600" cy="4383360"/>
          </a:xfrm>
          <a:prstGeom prst="rect">
            <a:avLst/>
          </a:prstGeom>
          <a:ln>
            <a:noFill/>
          </a:ln>
        </p:spPr>
      </p:pic>
      <p:pic>
        <p:nvPicPr>
          <p:cNvPr id="503" name="" descr=""/>
          <p:cNvPicPr/>
          <p:nvPr/>
        </p:nvPicPr>
        <p:blipFill>
          <a:blip r:embed="rId3"/>
          <a:stretch/>
        </p:blipFill>
        <p:spPr>
          <a:xfrm>
            <a:off x="2292840" y="1768680"/>
            <a:ext cx="5493600" cy="4383360"/>
          </a:xfrm>
          <a:prstGeom prst="rect">
            <a:avLst/>
          </a:prstGeom>
          <a:ln>
            <a:noFill/>
          </a:ln>
        </p:spPr>
      </p:pic>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7"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9"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11"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12"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4"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16"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17"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18"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0"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1"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2"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4"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5"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6"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8"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9"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31"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2"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3"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4"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36"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7"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538" name="" descr=""/>
          <p:cNvPicPr/>
          <p:nvPr/>
        </p:nvPicPr>
        <p:blipFill>
          <a:blip r:embed="rId2"/>
          <a:stretch/>
        </p:blipFill>
        <p:spPr>
          <a:xfrm>
            <a:off x="2292840" y="1768680"/>
            <a:ext cx="5493600" cy="4383360"/>
          </a:xfrm>
          <a:prstGeom prst="rect">
            <a:avLst/>
          </a:prstGeom>
          <a:ln>
            <a:noFill/>
          </a:ln>
        </p:spPr>
      </p:pic>
      <p:pic>
        <p:nvPicPr>
          <p:cNvPr id="539" name="" descr=""/>
          <p:cNvPicPr/>
          <p:nvPr/>
        </p:nvPicPr>
        <p:blipFill>
          <a:blip r:embed="rId3"/>
          <a:stretch/>
        </p:blipFill>
        <p:spPr>
          <a:xfrm>
            <a:off x="2292840" y="1768680"/>
            <a:ext cx="5493600" cy="4383360"/>
          </a:xfrm>
          <a:prstGeom prst="rect">
            <a:avLst/>
          </a:prstGeom>
          <a:ln>
            <a:noFill/>
          </a:ln>
        </p:spPr>
      </p:pic>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43"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45"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47"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8"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0"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52"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53"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54"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56"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57"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58"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0"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1"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2"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4"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5"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7"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8"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9"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0"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2"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3"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574" name="" descr=""/>
          <p:cNvPicPr/>
          <p:nvPr/>
        </p:nvPicPr>
        <p:blipFill>
          <a:blip r:embed="rId2"/>
          <a:stretch/>
        </p:blipFill>
        <p:spPr>
          <a:xfrm>
            <a:off x="2292840" y="1768680"/>
            <a:ext cx="5493600" cy="4383360"/>
          </a:xfrm>
          <a:prstGeom prst="rect">
            <a:avLst/>
          </a:prstGeom>
          <a:ln>
            <a:noFill/>
          </a:ln>
        </p:spPr>
      </p:pic>
      <p:pic>
        <p:nvPicPr>
          <p:cNvPr id="575" name="" descr=""/>
          <p:cNvPicPr/>
          <p:nvPr/>
        </p:nvPicPr>
        <p:blipFill>
          <a:blip r:embed="rId3"/>
          <a:stretch/>
        </p:blipFill>
        <p:spPr>
          <a:xfrm>
            <a:off x="2292840" y="1768680"/>
            <a:ext cx="5493600" cy="4383360"/>
          </a:xfrm>
          <a:prstGeom prst="rect">
            <a:avLst/>
          </a:prstGeom>
          <a:ln>
            <a:noFill/>
          </a:ln>
        </p:spPr>
      </p:pic>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9"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81"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83"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4"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6"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88"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9"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0"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92"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3"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4"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96"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7"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8"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0"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1"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3"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4"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5"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6"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8"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9"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610" name="" descr=""/>
          <p:cNvPicPr/>
          <p:nvPr/>
        </p:nvPicPr>
        <p:blipFill>
          <a:blip r:embed="rId2"/>
          <a:stretch/>
        </p:blipFill>
        <p:spPr>
          <a:xfrm>
            <a:off x="2292840" y="1768680"/>
            <a:ext cx="5493600" cy="4383360"/>
          </a:xfrm>
          <a:prstGeom prst="rect">
            <a:avLst/>
          </a:prstGeom>
          <a:ln>
            <a:noFill/>
          </a:ln>
        </p:spPr>
      </p:pic>
      <p:pic>
        <p:nvPicPr>
          <p:cNvPr id="611" name="" descr=""/>
          <p:cNvPicPr/>
          <p:nvPr/>
        </p:nvPicPr>
        <p:blipFill>
          <a:blip r:embed="rId3"/>
          <a:stretch/>
        </p:blipFill>
        <p:spPr>
          <a:xfrm>
            <a:off x="2292840" y="1768680"/>
            <a:ext cx="5493600" cy="4383360"/>
          </a:xfrm>
          <a:prstGeom prst="rect">
            <a:avLst/>
          </a:prstGeom>
          <a:ln>
            <a:noFill/>
          </a:ln>
        </p:spPr>
      </p:pic>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5"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7"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9"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0"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2"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24"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5"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6"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28"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9"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0"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2"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3"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4"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6"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7"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9"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0"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1"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2"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4"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5"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646" name="" descr=""/>
          <p:cNvPicPr/>
          <p:nvPr/>
        </p:nvPicPr>
        <p:blipFill>
          <a:blip r:embed="rId2"/>
          <a:stretch/>
        </p:blipFill>
        <p:spPr>
          <a:xfrm>
            <a:off x="2292840" y="1768680"/>
            <a:ext cx="5493600" cy="4383360"/>
          </a:xfrm>
          <a:prstGeom prst="rect">
            <a:avLst/>
          </a:prstGeom>
          <a:ln>
            <a:noFill/>
          </a:ln>
        </p:spPr>
      </p:pic>
      <p:pic>
        <p:nvPicPr>
          <p:cNvPr id="647" name="" descr=""/>
          <p:cNvPicPr/>
          <p:nvPr/>
        </p:nvPicPr>
        <p:blipFill>
          <a:blip r:embed="rId3"/>
          <a:stretch/>
        </p:blipFill>
        <p:spPr>
          <a:xfrm>
            <a:off x="2292840" y="1768680"/>
            <a:ext cx="5493600" cy="4383360"/>
          </a:xfrm>
          <a:prstGeom prst="rect">
            <a:avLst/>
          </a:prstGeom>
          <a:ln>
            <a:noFill/>
          </a:ln>
        </p:spPr>
      </p:pic>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1"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3"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5"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6"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8"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60"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1"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2"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64"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5"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6"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68"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9"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0"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72"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3"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75"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6"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7"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8"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0"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1"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682" name="" descr=""/>
          <p:cNvPicPr/>
          <p:nvPr/>
        </p:nvPicPr>
        <p:blipFill>
          <a:blip r:embed="rId2"/>
          <a:stretch/>
        </p:blipFill>
        <p:spPr>
          <a:xfrm>
            <a:off x="2292840" y="1768680"/>
            <a:ext cx="5493600" cy="4383360"/>
          </a:xfrm>
          <a:prstGeom prst="rect">
            <a:avLst/>
          </a:prstGeom>
          <a:ln>
            <a:noFill/>
          </a:ln>
        </p:spPr>
      </p:pic>
      <p:pic>
        <p:nvPicPr>
          <p:cNvPr id="683" name="" descr=""/>
          <p:cNvPicPr/>
          <p:nvPr/>
        </p:nvPicPr>
        <p:blipFill>
          <a:blip r:embed="rId3"/>
          <a:stretch/>
        </p:blipFill>
        <p:spPr>
          <a:xfrm>
            <a:off x="2292840" y="1768680"/>
            <a:ext cx="5493600" cy="4383360"/>
          </a:xfrm>
          <a:prstGeom prst="rect">
            <a:avLst/>
          </a:prstGeom>
          <a:ln>
            <a:noFill/>
          </a:ln>
        </p:spPr>
      </p:pic>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840" y="1768680"/>
            <a:ext cx="5493600" cy="4383360"/>
          </a:xfrm>
          <a:prstGeom prst="rect">
            <a:avLst/>
          </a:prstGeom>
          <a:ln>
            <a:noFill/>
          </a:ln>
        </p:spPr>
      </p:pic>
      <p:pic>
        <p:nvPicPr>
          <p:cNvPr id="71" name="" descr=""/>
          <p:cNvPicPr/>
          <p:nvPr/>
        </p:nvPicPr>
        <p:blipFill>
          <a:blip r:embed="rId3"/>
          <a:stretch/>
        </p:blipFill>
        <p:spPr>
          <a:xfrm>
            <a:off x="2292840" y="1768680"/>
            <a:ext cx="5493600" cy="43833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292840" y="1768680"/>
            <a:ext cx="5493600" cy="4383360"/>
          </a:xfrm>
          <a:prstGeom prst="rect">
            <a:avLst/>
          </a:prstGeom>
          <a:ln>
            <a:noFill/>
          </a:ln>
        </p:spPr>
      </p:pic>
      <p:pic>
        <p:nvPicPr>
          <p:cNvPr id="107" name="" descr=""/>
          <p:cNvPicPr/>
          <p:nvPr/>
        </p:nvPicPr>
        <p:blipFill>
          <a:blip r:embed="rId3"/>
          <a:stretch/>
        </p:blipFill>
        <p:spPr>
          <a:xfrm>
            <a:off x="2292840" y="1768680"/>
            <a:ext cx="5493600" cy="43833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1"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2"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8"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42" name="" descr=""/>
          <p:cNvPicPr/>
          <p:nvPr/>
        </p:nvPicPr>
        <p:blipFill>
          <a:blip r:embed="rId2"/>
          <a:stretch/>
        </p:blipFill>
        <p:spPr>
          <a:xfrm>
            <a:off x="2292840" y="1768680"/>
            <a:ext cx="5493600" cy="4383360"/>
          </a:xfrm>
          <a:prstGeom prst="rect">
            <a:avLst/>
          </a:prstGeom>
          <a:ln>
            <a:noFill/>
          </a:ln>
        </p:spPr>
      </p:pic>
      <p:pic>
        <p:nvPicPr>
          <p:cNvPr id="143" name="" descr=""/>
          <p:cNvPicPr/>
          <p:nvPr/>
        </p:nvPicPr>
        <p:blipFill>
          <a:blip r:embed="rId3"/>
          <a:stretch/>
        </p:blipFill>
        <p:spPr>
          <a:xfrm>
            <a:off x="2292840" y="1768680"/>
            <a:ext cx="5493600" cy="43833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7"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9"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1"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2"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6"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7"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8"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0"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1"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2"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4"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5"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6"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8"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9"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1"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2"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3"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4"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7"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78" name="" descr=""/>
          <p:cNvPicPr/>
          <p:nvPr/>
        </p:nvPicPr>
        <p:blipFill>
          <a:blip r:embed="rId2"/>
          <a:stretch/>
        </p:blipFill>
        <p:spPr>
          <a:xfrm>
            <a:off x="2292840" y="1768680"/>
            <a:ext cx="5493600" cy="4383360"/>
          </a:xfrm>
          <a:prstGeom prst="rect">
            <a:avLst/>
          </a:prstGeom>
          <a:ln>
            <a:noFill/>
          </a:ln>
        </p:spPr>
      </p:pic>
      <p:pic>
        <p:nvPicPr>
          <p:cNvPr id="179" name="" descr=""/>
          <p:cNvPicPr/>
          <p:nvPr/>
        </p:nvPicPr>
        <p:blipFill>
          <a:blip r:embed="rId3"/>
          <a:stretch/>
        </p:blipFill>
        <p:spPr>
          <a:xfrm>
            <a:off x="2292840" y="1768680"/>
            <a:ext cx="5493600" cy="438336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3"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5"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7"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8"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2"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3"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4"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6"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7"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8"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0"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1"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2"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4"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5"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7"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8"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9"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0"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2"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3"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14" name="" descr=""/>
          <p:cNvPicPr/>
          <p:nvPr/>
        </p:nvPicPr>
        <p:blipFill>
          <a:blip r:embed="rId2"/>
          <a:stretch/>
        </p:blipFill>
        <p:spPr>
          <a:xfrm>
            <a:off x="2292840" y="1768680"/>
            <a:ext cx="5493600" cy="4383360"/>
          </a:xfrm>
          <a:prstGeom prst="rect">
            <a:avLst/>
          </a:prstGeom>
          <a:ln>
            <a:noFill/>
          </a:ln>
        </p:spPr>
      </p:pic>
      <p:pic>
        <p:nvPicPr>
          <p:cNvPr id="215" name="" descr=""/>
          <p:cNvPicPr/>
          <p:nvPr/>
        </p:nvPicPr>
        <p:blipFill>
          <a:blip r:embed="rId3"/>
          <a:stretch/>
        </p:blipFill>
        <p:spPr>
          <a:xfrm>
            <a:off x="2292840" y="1768680"/>
            <a:ext cx="5493600" cy="438336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9"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1"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3"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4"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8"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9"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0"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2"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3"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4"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6"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7"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8"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0"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1"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3"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4"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5"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6"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8"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9"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50" name="" descr=""/>
          <p:cNvPicPr/>
          <p:nvPr/>
        </p:nvPicPr>
        <p:blipFill>
          <a:blip r:embed="rId2"/>
          <a:stretch/>
        </p:blipFill>
        <p:spPr>
          <a:xfrm>
            <a:off x="2292840" y="1768680"/>
            <a:ext cx="5493600" cy="4383360"/>
          </a:xfrm>
          <a:prstGeom prst="rect">
            <a:avLst/>
          </a:prstGeom>
          <a:ln>
            <a:noFill/>
          </a:ln>
        </p:spPr>
      </p:pic>
      <p:pic>
        <p:nvPicPr>
          <p:cNvPr id="251" name="" descr=""/>
          <p:cNvPicPr/>
          <p:nvPr/>
        </p:nvPicPr>
        <p:blipFill>
          <a:blip r:embed="rId3"/>
          <a:stretch/>
        </p:blipFill>
        <p:spPr>
          <a:xfrm>
            <a:off x="2292840" y="1768680"/>
            <a:ext cx="5493600" cy="438336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5"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7"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9"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0" name="PlaceHolder 3"/>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4"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5" name="PlaceHolder 3"/>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6" name="PlaceHolder 4"/>
          <p:cNvSpPr>
            <a:spLocks noGrp="1"/>
          </p:cNvSpPr>
          <p:nvPr>
            <p:ph type="body"/>
          </p:nvPr>
        </p:nvSpPr>
        <p:spPr>
          <a:xfrm>
            <a:off x="515232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8" name="PlaceHolder 2"/>
          <p:cNvSpPr>
            <a:spLocks noGrp="1"/>
          </p:cNvSpPr>
          <p:nvPr>
            <p:ph type="body"/>
          </p:nvPr>
        </p:nvSpPr>
        <p:spPr>
          <a:xfrm>
            <a:off x="504000" y="1768680"/>
            <a:ext cx="442656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9"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0"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2"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3"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4" name="PlaceHolder 4"/>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6" name="PlaceHolder 2"/>
          <p:cNvSpPr>
            <a:spLocks noGrp="1"/>
          </p:cNvSpPr>
          <p:nvPr>
            <p:ph type="body"/>
          </p:nvPr>
        </p:nvSpPr>
        <p:spPr>
          <a:xfrm>
            <a:off x="504000" y="17686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7" name="PlaceHolder 3"/>
          <p:cNvSpPr>
            <a:spLocks noGrp="1"/>
          </p:cNvSpPr>
          <p:nvPr>
            <p:ph type="body"/>
          </p:nvPr>
        </p:nvSpPr>
        <p:spPr>
          <a:xfrm>
            <a:off x="504000" y="4058280"/>
            <a:ext cx="907128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9" name="PlaceHolder 2"/>
          <p:cNvSpPr>
            <a:spLocks noGrp="1"/>
          </p:cNvSpPr>
          <p:nvPr>
            <p:ph type="body"/>
          </p:nvPr>
        </p:nvSpPr>
        <p:spPr>
          <a:xfrm>
            <a:off x="50400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0" name="PlaceHolder 3"/>
          <p:cNvSpPr>
            <a:spLocks noGrp="1"/>
          </p:cNvSpPr>
          <p:nvPr>
            <p:ph type="body"/>
          </p:nvPr>
        </p:nvSpPr>
        <p:spPr>
          <a:xfrm>
            <a:off x="5152320" y="17686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1" name="PlaceHolder 4"/>
          <p:cNvSpPr>
            <a:spLocks noGrp="1"/>
          </p:cNvSpPr>
          <p:nvPr>
            <p:ph type="body"/>
          </p:nvPr>
        </p:nvSpPr>
        <p:spPr>
          <a:xfrm>
            <a:off x="515232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2" name="PlaceHolder 5"/>
          <p:cNvSpPr>
            <a:spLocks noGrp="1"/>
          </p:cNvSpPr>
          <p:nvPr>
            <p:ph type="body"/>
          </p:nvPr>
        </p:nvSpPr>
        <p:spPr>
          <a:xfrm>
            <a:off x="504000" y="4058280"/>
            <a:ext cx="4426560" cy="2090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4"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5" name="PlaceHolder 3"/>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86" name="" descr=""/>
          <p:cNvPicPr/>
          <p:nvPr/>
        </p:nvPicPr>
        <p:blipFill>
          <a:blip r:embed="rId2"/>
          <a:stretch/>
        </p:blipFill>
        <p:spPr>
          <a:xfrm>
            <a:off x="2292840" y="1768680"/>
            <a:ext cx="5493600" cy="4383360"/>
          </a:xfrm>
          <a:prstGeom prst="rect">
            <a:avLst/>
          </a:prstGeom>
          <a:ln>
            <a:noFill/>
          </a:ln>
        </p:spPr>
      </p:pic>
      <p:pic>
        <p:nvPicPr>
          <p:cNvPr id="287" name="" descr=""/>
          <p:cNvPicPr/>
          <p:nvPr/>
        </p:nvPicPr>
        <p:blipFill>
          <a:blip r:embed="rId3"/>
          <a:stretch/>
        </p:blipFill>
        <p:spPr>
          <a:xfrm>
            <a:off x="2292840" y="1768680"/>
            <a:ext cx="5493600" cy="438336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1"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3" name="PlaceHolder 2"/>
          <p:cNvSpPr>
            <a:spLocks noGrp="1"/>
          </p:cNvSpPr>
          <p:nvPr>
            <p:ph type="body"/>
          </p:nvPr>
        </p:nvSpPr>
        <p:spPr>
          <a:xfrm>
            <a:off x="504000" y="1768680"/>
            <a:ext cx="9071280" cy="4383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17.xml"/><Relationship Id="rId3" Type="http://schemas.openxmlformats.org/officeDocument/2006/relationships/slideLayout" Target="../slideLayouts/slideLayout218.xml"/><Relationship Id="rId4" Type="http://schemas.openxmlformats.org/officeDocument/2006/relationships/slideLayout" Target="../slideLayouts/slideLayout219.xml"/><Relationship Id="rId5" Type="http://schemas.openxmlformats.org/officeDocument/2006/relationships/slideLayout" Target="../slideLayouts/slideLayout220.xml"/><Relationship Id="rId6" Type="http://schemas.openxmlformats.org/officeDocument/2006/relationships/slideLayout" Target="../slideLayouts/slideLayout221.xml"/><Relationship Id="rId7" Type="http://schemas.openxmlformats.org/officeDocument/2006/relationships/slideLayout" Target="../slideLayouts/slideLayout222.xml"/><Relationship Id="rId8" Type="http://schemas.openxmlformats.org/officeDocument/2006/relationships/slideLayout" Target="../slideLayouts/slideLayout223.xml"/><Relationship Id="rId9" Type="http://schemas.openxmlformats.org/officeDocument/2006/relationships/slideLayout" Target="../slideLayouts/slideLayout224.xml"/><Relationship Id="rId10" Type="http://schemas.openxmlformats.org/officeDocument/2006/relationships/slideLayout" Target="../slideLayouts/slideLayout225.xml"/><Relationship Id="rId11" Type="http://schemas.openxmlformats.org/officeDocument/2006/relationships/slideLayout" Target="../slideLayouts/slideLayout226.xml"/><Relationship Id="rId12" Type="http://schemas.openxmlformats.org/officeDocument/2006/relationships/slideLayout" Target="../slideLayouts/slideLayout227.xml"/><Relationship Id="rId13"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25"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6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9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3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9"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505"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41" name="PlaceHolder 2"/>
          <p:cNvSpPr>
            <a:spLocks noGrp="1"/>
          </p:cNvSpPr>
          <p:nvPr>
            <p:ph type="body"/>
          </p:nvPr>
        </p:nvSpPr>
        <p:spPr>
          <a:xfrm>
            <a:off x="504000" y="1768680"/>
            <a:ext cx="9071280" cy="43833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57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9" name="PlaceHolder 2"/>
          <p:cNvSpPr>
            <a:spLocks noGrp="1"/>
          </p:cNvSpPr>
          <p:nvPr>
            <p:ph type="body"/>
          </p:nvPr>
        </p:nvSpPr>
        <p:spPr>
          <a:xfrm>
            <a:off x="504000" y="1768680"/>
            <a:ext cx="9071280" cy="43833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8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21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25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289"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3.xml.rels><?xml version="1.0" encoding="UTF-8"?>
<Relationships xmlns="http://schemas.openxmlformats.org/package/2006/relationships"><Relationship Id="rId1" Type="http://schemas.openxmlformats.org/officeDocument/2006/relationships/hyperlink" Target="http://www.selelniumhq.org/download" TargetMode="External"/><Relationship Id="rId2" Type="http://schemas.openxmlformats.org/officeDocument/2006/relationships/hyperlink" Target="https://github.com/SeleniumHQ/selenium" TargetMode="External"/><Relationship Id="rId3"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hyperlink" Target="http://www.seleniumhq.org/download" TargetMode="External"/><Relationship Id="rId2" Type="http://schemas.openxmlformats.org/officeDocument/2006/relationships/slideLayout" Target="../slideLayouts/slideLayout10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7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09.xml"/>
</Relationships>
</file>

<file path=ppt/slides/_rels/slide29.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0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0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32.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3.xml"/>
</Relationships>
</file>

<file path=ppt/slides/_rels/slide33.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4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35.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4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38.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45.xml"/>
</Relationships>
</file>

<file path=ppt/slides/_rels/slide39.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45.xml"/>
</Relationships>
</file>

<file path=ppt/slides/_rels/slide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0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07.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17.xml"/>
</Relationships>
</file>

<file path=ppt/slides/_rels/slide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1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17.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1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CustomShape 1"/>
          <p:cNvSpPr/>
          <p:nvPr/>
        </p:nvSpPr>
        <p:spPr>
          <a:xfrm>
            <a:off x="504000" y="301320"/>
            <a:ext cx="9067680" cy="12582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Automation Testing</a:t>
            </a:r>
            <a:endParaRPr b="0" lang="en-IN" sz="1800" spc="-1" strike="noStrike">
              <a:solidFill>
                <a:srgbClr val="000000"/>
              </a:solidFill>
              <a:uFill>
                <a:solidFill>
                  <a:srgbClr val="ffffff"/>
                </a:solidFill>
              </a:uFill>
              <a:latin typeface="Arial"/>
            </a:endParaRPr>
          </a:p>
        </p:txBody>
      </p:sp>
      <p:sp>
        <p:nvSpPr>
          <p:cNvPr id="685" name="CustomShape 2"/>
          <p:cNvSpPr/>
          <p:nvPr/>
        </p:nvSpPr>
        <p:spPr>
          <a:xfrm>
            <a:off x="504000" y="1769040"/>
            <a:ext cx="9067680" cy="4380480"/>
          </a:xfrm>
          <a:prstGeom prst="rect">
            <a:avLst/>
          </a:prstGeom>
          <a:noFill/>
          <a:ln>
            <a:noFill/>
          </a:ln>
        </p:spPr>
        <p:style>
          <a:lnRef idx="0"/>
          <a:fillRef idx="0"/>
          <a:effectRef idx="0"/>
          <a:fontRef idx="minor"/>
        </p:style>
      </p:sp>
      <p:pic>
        <p:nvPicPr>
          <p:cNvPr id="686" name="" descr=""/>
          <p:cNvPicPr/>
          <p:nvPr/>
        </p:nvPicPr>
        <p:blipFill>
          <a:blip r:embed="rId1"/>
          <a:stretch/>
        </p:blipFill>
        <p:spPr>
          <a:xfrm>
            <a:off x="2520000" y="1562040"/>
            <a:ext cx="5109480" cy="49978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CustomShape 1"/>
          <p:cNvSpPr/>
          <p:nvPr/>
        </p:nvSpPr>
        <p:spPr>
          <a:xfrm>
            <a:off x="504000" y="301320"/>
            <a:ext cx="9068400" cy="12582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Why choose Selenium IDE</a:t>
            </a:r>
            <a:endParaRPr b="0" lang="en-IN" sz="1800" spc="-1" strike="noStrike">
              <a:solidFill>
                <a:srgbClr val="000000"/>
              </a:solidFill>
              <a:uFill>
                <a:solidFill>
                  <a:srgbClr val="ffffff"/>
                </a:solidFill>
              </a:uFill>
              <a:latin typeface="Arial"/>
            </a:endParaRPr>
          </a:p>
        </p:txBody>
      </p:sp>
      <p:sp>
        <p:nvSpPr>
          <p:cNvPr id="710" name="CustomShape 2"/>
          <p:cNvSpPr/>
          <p:nvPr/>
        </p:nvSpPr>
        <p:spPr>
          <a:xfrm>
            <a:off x="504000" y="1768680"/>
            <a:ext cx="9068400" cy="4380480"/>
          </a:xfrm>
          <a:prstGeom prst="rect">
            <a:avLst/>
          </a:prstGeom>
          <a:noFill/>
          <a:ln>
            <a:noFill/>
          </a:ln>
        </p:spPr>
        <p:style>
          <a:lnRef idx="0"/>
          <a:fillRef idx="0"/>
          <a:effectRef idx="0"/>
          <a:fontRef idx="minor"/>
        </p:style>
        <p:txBody>
          <a:bodyPr lIns="0" rIns="0" tIns="0" bIns="0" anchor="ctr"/>
          <a:p>
            <a:pPr marL="216000" indent="-2124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Exporting test cases in various formats.</a:t>
            </a:r>
            <a:endParaRPr b="0" lang="en-IN" sz="1800" spc="-1" strike="noStrike">
              <a:solidFill>
                <a:srgbClr val="000000"/>
              </a:solidFill>
              <a:uFill>
                <a:solidFill>
                  <a:srgbClr val="ffffff"/>
                </a:solidFill>
              </a:uFill>
              <a:latin typeface="Arial"/>
            </a:endParaRPr>
          </a:p>
          <a:p>
            <a:pPr marL="216000" indent="-2124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To create tests with little or no prior knowledge in programming.</a:t>
            </a:r>
            <a:endParaRPr b="0" lang="en-IN" sz="1800" spc="-1" strike="noStrike">
              <a:solidFill>
                <a:srgbClr val="000000"/>
              </a:solidFill>
              <a:uFill>
                <a:solidFill>
                  <a:srgbClr val="ffffff"/>
                </a:solidFill>
              </a:uFill>
              <a:latin typeface="Arial"/>
            </a:endParaRPr>
          </a:p>
          <a:p>
            <a:pPr marL="216000" indent="-2124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To create simple test cases and test suites that you can export later to RC or WebDriver.</a:t>
            </a:r>
            <a:endParaRPr b="0" lang="en-IN" sz="1800" spc="-1" strike="noStrike">
              <a:solidFill>
                <a:srgbClr val="000000"/>
              </a:solidFill>
              <a:uFill>
                <a:solidFill>
                  <a:srgbClr val="ffffff"/>
                </a:solidFill>
              </a:uFill>
              <a:latin typeface="Arial"/>
            </a:endParaRPr>
          </a:p>
          <a:p>
            <a:pPr marL="216000" indent="-2124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To test a web application against Firefox only.</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Tools Required</a:t>
            </a:r>
            <a:endParaRPr b="0" lang="en-IN" sz="1800" spc="-1" strike="noStrike">
              <a:solidFill>
                <a:srgbClr val="000000"/>
              </a:solidFill>
              <a:uFill>
                <a:solidFill>
                  <a:srgbClr val="ffffff"/>
                </a:solidFill>
              </a:uFill>
              <a:latin typeface="Arial"/>
            </a:endParaRPr>
          </a:p>
        </p:txBody>
      </p:sp>
      <p:sp>
        <p:nvSpPr>
          <p:cNvPr id="712"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nchor="ctr"/>
          <a:p>
            <a:pPr>
              <a:lnSpc>
                <a:spcPct val="100000"/>
              </a:lnSpc>
            </a:pPr>
            <a:r>
              <a:rPr b="0" lang="en-IN" sz="3200" spc="-1" strike="noStrike">
                <a:solidFill>
                  <a:srgbClr val="000000"/>
                </a:solidFill>
                <a:uFill>
                  <a:solidFill>
                    <a:srgbClr val="ffffff"/>
                  </a:solidFill>
                </a:uFill>
                <a:latin typeface="Arial"/>
                <a:ea typeface="DejaVu Sans"/>
              </a:rPr>
              <a:t>jdk[1.8]</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Eclipse[Mars, Neon, Oxygen]</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Selenium jar file</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Driver executable files</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Latest version of browsers</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Application Under Testing</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The Seven Basic Steps of Selenium Tests</a:t>
            </a:r>
            <a:endParaRPr b="0" lang="en-IN" sz="1800" spc="-1" strike="noStrike">
              <a:solidFill>
                <a:srgbClr val="000000"/>
              </a:solidFill>
              <a:uFill>
                <a:solidFill>
                  <a:srgbClr val="ffffff"/>
                </a:solidFill>
              </a:uFill>
              <a:latin typeface="Arial"/>
            </a:endParaRPr>
          </a:p>
        </p:txBody>
      </p:sp>
      <p:sp>
        <p:nvSpPr>
          <p:cNvPr id="714"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p>
            <a:pPr marL="432000" indent="-3214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1. Create a WebDriver instance.</a:t>
            </a:r>
            <a:endParaRPr b="0" lang="en-IN" sz="1800" spc="-1" strike="noStrike">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2. Navigate to a Web page.</a:t>
            </a:r>
            <a:endParaRPr b="0" lang="en-IN" sz="1800" spc="-1" strike="noStrike">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3. Locate an HTML element on the Web page.</a:t>
            </a:r>
            <a:endParaRPr b="0" lang="en-IN" sz="1800" spc="-1" strike="noStrike">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4. Perform an action on an HTML element.</a:t>
            </a:r>
            <a:endParaRPr b="0" lang="en-IN" sz="1800" spc="-1" strike="noStrike">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5. Anticipate the browser response to the action.</a:t>
            </a:r>
            <a:endParaRPr b="0" lang="en-IN" sz="1800" spc="-1" strike="noStrike">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6. Run tests and record test results.</a:t>
            </a:r>
            <a:endParaRPr b="0" lang="en-IN" sz="1800" spc="-1" strike="noStrike">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7. Conclude the test.</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CustomShape 1"/>
          <p:cNvSpPr/>
          <p:nvPr/>
        </p:nvSpPr>
        <p:spPr>
          <a:xfrm>
            <a:off x="504000" y="301320"/>
            <a:ext cx="9068400" cy="12582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Advantages</a:t>
            </a:r>
            <a:endParaRPr b="0" lang="en-IN" sz="1800" spc="-1" strike="noStrike">
              <a:solidFill>
                <a:srgbClr val="000000"/>
              </a:solidFill>
              <a:uFill>
                <a:solidFill>
                  <a:srgbClr val="ffffff"/>
                </a:solidFill>
              </a:uFill>
              <a:latin typeface="Arial"/>
            </a:endParaRPr>
          </a:p>
        </p:txBody>
      </p:sp>
      <p:sp>
        <p:nvSpPr>
          <p:cNvPr id="716" name="CustomShape 2"/>
          <p:cNvSpPr/>
          <p:nvPr/>
        </p:nvSpPr>
        <p:spPr>
          <a:xfrm>
            <a:off x="655920" y="1562400"/>
            <a:ext cx="9068760" cy="4380840"/>
          </a:xfrm>
          <a:prstGeom prst="rect">
            <a:avLst/>
          </a:prstGeom>
          <a:noFill/>
          <a:ln>
            <a:noFill/>
          </a:ln>
        </p:spPr>
        <p:style>
          <a:lnRef idx="0"/>
          <a:fillRef idx="0"/>
          <a:effectRef idx="0"/>
          <a:fontRef idx="minor"/>
        </p:style>
        <p:txBody>
          <a:bodyPr lIns="0" rIns="0" tIns="0" bIns="0"/>
          <a:p>
            <a:r>
              <a:rPr b="0" lang="en-IN" sz="2600" spc="-1" strike="noStrike">
                <a:solidFill>
                  <a:srgbClr val="000000"/>
                </a:solidFill>
                <a:uFill>
                  <a:solidFill>
                    <a:srgbClr val="ffffff"/>
                  </a:solidFill>
                </a:uFill>
                <a:latin typeface="Arial"/>
                <a:ea typeface="DejaVu Sans"/>
              </a:rPr>
              <a:t>It’s a freely available automation tool. We can download it from following website.</a:t>
            </a:r>
            <a:endParaRPr b="0" lang="en-IN" sz="1800" spc="-1" strike="noStrike">
              <a:solidFill>
                <a:srgbClr val="000000"/>
              </a:solidFill>
              <a:uFill>
                <a:solidFill>
                  <a:srgbClr val="ffffff"/>
                </a:solidFill>
              </a:uFill>
              <a:latin typeface="Arial"/>
            </a:endParaRPr>
          </a:p>
          <a:p>
            <a:r>
              <a:rPr b="0" lang="en-IN" sz="2600" spc="-1" strike="noStrike">
                <a:solidFill>
                  <a:srgbClr val="000000"/>
                </a:solidFill>
                <a:uFill>
                  <a:solidFill>
                    <a:srgbClr val="ffffff"/>
                  </a:solidFill>
                </a:uFill>
                <a:latin typeface="Arial"/>
                <a:ea typeface="DejaVu Sans"/>
              </a:rPr>
              <a:t>URL: </a:t>
            </a:r>
            <a:r>
              <a:rPr b="0" lang="en-IN" sz="2600" spc="-1" strike="noStrike" u="sng">
                <a:solidFill>
                  <a:srgbClr val="0000ff"/>
                </a:solidFill>
                <a:uFill>
                  <a:solidFill>
                    <a:srgbClr val="ffffff"/>
                  </a:solidFill>
                </a:uFill>
                <a:latin typeface="Arial"/>
                <a:ea typeface="DejaVu Sans"/>
                <a:hlinkClick r:id="rId1"/>
              </a:rPr>
              <a:t>http://www.selelniumhq.org/download</a:t>
            </a:r>
            <a:endParaRPr b="0" lang="en-IN" sz="1800" spc="-1" strike="noStrike">
              <a:solidFill>
                <a:srgbClr val="000000"/>
              </a:solidFill>
              <a:uFill>
                <a:solidFill>
                  <a:srgbClr val="ffffff"/>
                </a:solidFill>
              </a:uFill>
              <a:latin typeface="Arial"/>
            </a:endParaRPr>
          </a:p>
          <a:p>
            <a:r>
              <a:rPr b="0" lang="en-IN" sz="2600" spc="-1" strike="noStrike">
                <a:solidFill>
                  <a:srgbClr val="000000"/>
                </a:solidFill>
                <a:uFill>
                  <a:solidFill>
                    <a:srgbClr val="ffffff"/>
                  </a:solidFill>
                </a:uFill>
                <a:latin typeface="Arial"/>
                <a:ea typeface="DejaVu Sans"/>
              </a:rPr>
              <a:t>It’s an open source tool. We can see the source code of selenium from following website</a:t>
            </a:r>
            <a:endParaRPr b="0" lang="en-IN" sz="1800" spc="-1" strike="noStrike">
              <a:solidFill>
                <a:srgbClr val="000000"/>
              </a:solidFill>
              <a:uFill>
                <a:solidFill>
                  <a:srgbClr val="ffffff"/>
                </a:solidFill>
              </a:uFill>
              <a:latin typeface="Arial"/>
            </a:endParaRPr>
          </a:p>
          <a:p>
            <a:r>
              <a:rPr b="0" lang="en-IN" sz="2600" spc="-1" strike="noStrike">
                <a:solidFill>
                  <a:srgbClr val="000000"/>
                </a:solidFill>
                <a:uFill>
                  <a:solidFill>
                    <a:srgbClr val="ffffff"/>
                  </a:solidFill>
                </a:uFill>
                <a:latin typeface="Arial"/>
                <a:ea typeface="DejaVu Sans"/>
              </a:rPr>
              <a:t>URL: </a:t>
            </a:r>
            <a:r>
              <a:rPr b="0" lang="en-IN" sz="2600" spc="-1" strike="noStrike" u="sng">
                <a:solidFill>
                  <a:srgbClr val="0000ff"/>
                </a:solidFill>
                <a:uFill>
                  <a:solidFill>
                    <a:srgbClr val="ffffff"/>
                  </a:solidFill>
                </a:uFill>
                <a:latin typeface="Arial"/>
                <a:ea typeface="DejaVu Sans"/>
                <a:hlinkClick r:id="rId2"/>
              </a:rPr>
              <a:t>https://github.com/SeleniumHQ/selenium</a:t>
            </a:r>
            <a:endParaRPr b="0" lang="en-IN" sz="1800" spc="-1" strike="noStrike">
              <a:solidFill>
                <a:srgbClr val="000000"/>
              </a:solidFill>
              <a:uFill>
                <a:solidFill>
                  <a:srgbClr val="ffffff"/>
                </a:solidFill>
              </a:uFill>
              <a:latin typeface="Arial"/>
            </a:endParaRPr>
          </a:p>
          <a:p>
            <a:r>
              <a:rPr b="0" lang="en-IN" sz="2600" spc="-1" strike="noStrike">
                <a:solidFill>
                  <a:srgbClr val="000000"/>
                </a:solidFill>
                <a:uFill>
                  <a:solidFill>
                    <a:srgbClr val="ffffff"/>
                  </a:solidFill>
                </a:uFill>
                <a:latin typeface="Arial"/>
                <a:ea typeface="DejaVu Sans"/>
              </a:rPr>
              <a:t>Using selenium we can automate only web based applications.</a:t>
            </a:r>
            <a:endParaRPr b="0" lang="en-IN" sz="1800" spc="-1" strike="noStrike">
              <a:solidFill>
                <a:srgbClr val="000000"/>
              </a:solidFill>
              <a:uFill>
                <a:solidFill>
                  <a:srgbClr val="ffffff"/>
                </a:solidFill>
              </a:uFill>
              <a:latin typeface="Arial"/>
            </a:endParaRPr>
          </a:p>
          <a:p>
            <a:r>
              <a:rPr b="0" lang="en-IN" sz="2600" spc="-1" strike="noStrike">
                <a:solidFill>
                  <a:srgbClr val="000000"/>
                </a:solidFill>
                <a:uFill>
                  <a:solidFill>
                    <a:srgbClr val="ffffff"/>
                  </a:solidFill>
                </a:uFill>
                <a:latin typeface="Arial"/>
                <a:ea typeface="DejaVu Sans"/>
              </a:rPr>
              <a:t>Ex:- gmail, facebook, flipkart etc,</a:t>
            </a:r>
            <a:endParaRPr b="0" lang="en-IN" sz="1800" spc="-1" strike="noStrike">
              <a:solidFill>
                <a:srgbClr val="000000"/>
              </a:solidFill>
              <a:uFill>
                <a:solidFill>
                  <a:srgbClr val="ffffff"/>
                </a:solidFill>
              </a:uFill>
              <a:latin typeface="Arial"/>
            </a:endParaRPr>
          </a:p>
          <a:p>
            <a:r>
              <a:rPr b="0" lang="en-IN" sz="2600" spc="-1" strike="noStrike">
                <a:solidFill>
                  <a:srgbClr val="000000"/>
                </a:solidFill>
                <a:uFill>
                  <a:solidFill>
                    <a:srgbClr val="ffffff"/>
                  </a:solidFill>
                </a:uFill>
                <a:latin typeface="Arial"/>
                <a:ea typeface="DejaVu Sans"/>
              </a:rPr>
              <a:t>Selenium supports for 14 programming languages</a:t>
            </a:r>
            <a:endParaRPr b="0" lang="en-IN" sz="1800" spc="-1" strike="noStrike">
              <a:solidFill>
                <a:srgbClr val="000000"/>
              </a:solidFill>
              <a:uFill>
                <a:solidFill>
                  <a:srgbClr val="ffffff"/>
                </a:solidFill>
              </a:uFill>
              <a:latin typeface="Arial"/>
            </a:endParaRPr>
          </a:p>
          <a:p>
            <a:r>
              <a:rPr b="0" lang="en-IN" sz="2600" spc="-1" strike="noStrike">
                <a:solidFill>
                  <a:srgbClr val="000000"/>
                </a:solidFill>
                <a:uFill>
                  <a:solidFill>
                    <a:srgbClr val="ffffff"/>
                  </a:solidFill>
                </a:uFill>
                <a:latin typeface="Arial"/>
                <a:ea typeface="DejaVu Sans"/>
              </a:rPr>
              <a:t>Selenium provides support for multiple platforms such as Windows, Mac and linux.</a:t>
            </a:r>
            <a:endParaRPr b="0" lang="en-IN" sz="1800" spc="-1" strike="noStrike">
              <a:solidFill>
                <a:srgbClr val="000000"/>
              </a:solidFill>
              <a:uFill>
                <a:solidFill>
                  <a:srgbClr val="ffffff"/>
                </a:solidFill>
              </a:uFill>
              <a:latin typeface="Arial"/>
            </a:endParaRPr>
          </a:p>
          <a:p>
            <a:r>
              <a:rPr b="0" lang="en-IN" sz="2600" spc="-1" strike="noStrike">
                <a:solidFill>
                  <a:srgbClr val="000000"/>
                </a:solidFill>
                <a:uFill>
                  <a:solidFill>
                    <a:srgbClr val="ffffff"/>
                  </a:solidFill>
                </a:uFill>
                <a:latin typeface="Arial"/>
                <a:ea typeface="DejaVu Sans"/>
              </a:rPr>
              <a:t>Selenium supports multiple browsers such as google chrome, mozilla firefox, internet explorer, safari etc.</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Steps to install Selenium</a:t>
            </a:r>
            <a:endParaRPr b="0" lang="en-IN" sz="1800" spc="-1" strike="noStrike">
              <a:solidFill>
                <a:srgbClr val="000000"/>
              </a:solidFill>
              <a:uFill>
                <a:solidFill>
                  <a:srgbClr val="ffffff"/>
                </a:solidFill>
              </a:uFill>
              <a:latin typeface="Arial"/>
            </a:endParaRPr>
          </a:p>
        </p:txBody>
      </p:sp>
      <p:sp>
        <p:nvSpPr>
          <p:cNvPr id="718" name="CustomShape 2"/>
          <p:cNvSpPr/>
          <p:nvPr/>
        </p:nvSpPr>
        <p:spPr>
          <a:xfrm>
            <a:off x="504000" y="1728720"/>
            <a:ext cx="9069480" cy="4461480"/>
          </a:xfrm>
          <a:prstGeom prst="rect">
            <a:avLst/>
          </a:prstGeom>
          <a:noFill/>
          <a:ln>
            <a:noFill/>
          </a:ln>
        </p:spPr>
        <p:style>
          <a:lnRef idx="0"/>
          <a:fillRef idx="0"/>
          <a:effectRef idx="0"/>
          <a:fontRef idx="minor"/>
        </p:style>
        <p:txBody>
          <a:bodyPr lIns="0" rIns="0" tIns="0" bIns="0" anchor="ctr"/>
          <a:p>
            <a:r>
              <a:rPr b="0" lang="en-IN" sz="2400" spc="-1" strike="noStrike">
                <a:solidFill>
                  <a:srgbClr val="000000"/>
                </a:solidFill>
                <a:uFill>
                  <a:solidFill>
                    <a:srgbClr val="ffffff"/>
                  </a:solidFill>
                </a:uFill>
                <a:latin typeface="Arial"/>
                <a:ea typeface="DejaVu Sans"/>
              </a:rPr>
              <a:t>Download selenium jar file and driver exe files from following website.</a:t>
            </a:r>
            <a:endParaRPr b="0" lang="en-IN" sz="18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ea typeface="DejaVu Sans"/>
              </a:rPr>
              <a:t>URL</a:t>
            </a:r>
            <a:r>
              <a:rPr b="0" lang="en-IN" sz="2400" spc="-1" strike="noStrike">
                <a:solidFill>
                  <a:srgbClr val="000000"/>
                </a:solidFill>
                <a:uFill>
                  <a:solidFill>
                    <a:srgbClr val="ffffff"/>
                  </a:solidFill>
                </a:uFill>
                <a:latin typeface="Wingdings"/>
                <a:ea typeface="Wingdings"/>
              </a:rPr>
              <a:t> - </a:t>
            </a:r>
            <a:r>
              <a:rPr b="0" lang="en-IN" sz="2400" spc="-1" strike="noStrike">
                <a:solidFill>
                  <a:srgbClr val="000000"/>
                </a:solidFill>
                <a:uFill>
                  <a:solidFill>
                    <a:srgbClr val="ffffff"/>
                  </a:solidFill>
                </a:uFill>
                <a:latin typeface="Arial"/>
                <a:ea typeface="Wingdings"/>
              </a:rPr>
              <a:t> </a:t>
            </a:r>
            <a:r>
              <a:rPr b="0" lang="en-IN" sz="2400" spc="-1" strike="noStrike" u="sng">
                <a:solidFill>
                  <a:srgbClr val="0000ff"/>
                </a:solidFill>
                <a:uFill>
                  <a:solidFill>
                    <a:srgbClr val="ffffff"/>
                  </a:solidFill>
                </a:uFill>
                <a:latin typeface="Arial"/>
                <a:ea typeface="Wingdings"/>
                <a:hlinkClick r:id="rId1"/>
              </a:rPr>
              <a:t>http://www.seleniumhq.org/download</a:t>
            </a:r>
            <a:endParaRPr b="0" lang="en-IN" sz="18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ea typeface="Wingdings"/>
              </a:rPr>
              <a:t>Extract all the driver exe files</a:t>
            </a:r>
            <a:endParaRPr b="0" lang="en-IN" sz="18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ea typeface="Wingdings"/>
              </a:rPr>
              <a:t>In eclipse, create a java project with the name Automation.</a:t>
            </a:r>
            <a:endParaRPr b="0" lang="en-IN" sz="18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ea typeface="Wingdings"/>
              </a:rPr>
              <a:t>Under the Java project create 2 folders with the name drivers and jars</a:t>
            </a:r>
            <a:endParaRPr b="0" lang="en-IN" sz="18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ea typeface="Wingdings"/>
              </a:rPr>
              <a:t>To create folder, Right click on project</a:t>
            </a:r>
            <a:r>
              <a:rPr b="0" lang="en-IN" sz="2400" spc="-1" strike="noStrike">
                <a:solidFill>
                  <a:srgbClr val="000000"/>
                </a:solidFill>
                <a:uFill>
                  <a:solidFill>
                    <a:srgbClr val="ffffff"/>
                  </a:solidFill>
                </a:uFill>
                <a:latin typeface="Wingdings"/>
                <a:ea typeface="Wingdings"/>
              </a:rPr>
              <a:t></a:t>
            </a:r>
            <a:r>
              <a:rPr b="0" lang="en-IN" sz="2400" spc="-1" strike="noStrike">
                <a:solidFill>
                  <a:srgbClr val="000000"/>
                </a:solidFill>
                <a:uFill>
                  <a:solidFill>
                    <a:srgbClr val="ffffff"/>
                  </a:solidFill>
                </a:uFill>
                <a:latin typeface="Arial"/>
                <a:ea typeface="Wingdings"/>
              </a:rPr>
              <a:t>new</a:t>
            </a:r>
            <a:r>
              <a:rPr b="0" lang="en-IN" sz="2400" spc="-1" strike="noStrike">
                <a:solidFill>
                  <a:srgbClr val="000000"/>
                </a:solidFill>
                <a:uFill>
                  <a:solidFill>
                    <a:srgbClr val="ffffff"/>
                  </a:solidFill>
                </a:uFill>
                <a:latin typeface="Wingdings"/>
                <a:ea typeface="Wingdings"/>
              </a:rPr>
              <a:t></a:t>
            </a:r>
            <a:r>
              <a:rPr b="0" lang="en-IN" sz="2400" spc="-1" strike="noStrike">
                <a:solidFill>
                  <a:srgbClr val="000000"/>
                </a:solidFill>
                <a:uFill>
                  <a:solidFill>
                    <a:srgbClr val="ffffff"/>
                  </a:solidFill>
                </a:uFill>
                <a:latin typeface="Arial"/>
                <a:ea typeface="Wingdings"/>
              </a:rPr>
              <a:t>create folder</a:t>
            </a:r>
            <a:endParaRPr b="0" lang="en-IN" sz="18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ea typeface="Wingdings"/>
              </a:rPr>
              <a:t>Store all extracted driver exe files under drivers folder</a:t>
            </a:r>
            <a:endParaRPr b="0" lang="en-IN" sz="18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ea typeface="Wingdings"/>
              </a:rPr>
              <a:t>Store selenium jar file under jars folder</a:t>
            </a:r>
            <a:endParaRPr b="0" lang="en-IN" sz="18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ea typeface="Wingdings"/>
              </a:rPr>
              <a:t>Associate selenium jar file with java project</a:t>
            </a:r>
            <a:endParaRPr b="0" lang="en-IN" sz="18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ea typeface="Wingdings"/>
              </a:rPr>
              <a:t>To associate the jar file, right click on jar file</a:t>
            </a:r>
            <a:r>
              <a:rPr b="0" lang="en-IN" sz="2400" spc="-1" strike="noStrike">
                <a:solidFill>
                  <a:srgbClr val="000000"/>
                </a:solidFill>
                <a:uFill>
                  <a:solidFill>
                    <a:srgbClr val="ffffff"/>
                  </a:solidFill>
                </a:uFill>
                <a:latin typeface="Wingdings"/>
                <a:ea typeface="Wingdings"/>
              </a:rPr>
              <a:t></a:t>
            </a:r>
            <a:r>
              <a:rPr b="0" lang="en-IN" sz="2400" spc="-1" strike="noStrike">
                <a:solidFill>
                  <a:srgbClr val="000000"/>
                </a:solidFill>
                <a:uFill>
                  <a:solidFill>
                    <a:srgbClr val="ffffff"/>
                  </a:solidFill>
                </a:uFill>
                <a:latin typeface="Arial"/>
                <a:ea typeface="Wingdings"/>
              </a:rPr>
              <a:t>Build path</a:t>
            </a:r>
            <a:r>
              <a:rPr b="0" lang="en-IN" sz="2400" spc="-1" strike="noStrike">
                <a:solidFill>
                  <a:srgbClr val="000000"/>
                </a:solidFill>
                <a:uFill>
                  <a:solidFill>
                    <a:srgbClr val="ffffff"/>
                  </a:solidFill>
                </a:uFill>
                <a:latin typeface="Wingdings"/>
                <a:ea typeface="Wingdings"/>
              </a:rPr>
              <a:t></a:t>
            </a:r>
            <a:r>
              <a:rPr b="0" lang="en-IN" sz="2400" spc="-1" strike="noStrike">
                <a:solidFill>
                  <a:srgbClr val="000000"/>
                </a:solidFill>
                <a:uFill>
                  <a:solidFill>
                    <a:srgbClr val="ffffff"/>
                  </a:solidFill>
                </a:uFill>
                <a:latin typeface="Arial"/>
                <a:ea typeface="Wingdings"/>
              </a:rPr>
              <a:t>Add to build path</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BROWSER SUPPORT</a:t>
            </a:r>
            <a:endParaRPr b="0" lang="en-IN" sz="1800" spc="-1" strike="noStrike">
              <a:solidFill>
                <a:srgbClr val="000000"/>
              </a:solidFill>
              <a:uFill>
                <a:solidFill>
                  <a:srgbClr val="ffffff"/>
                </a:solidFill>
              </a:uFill>
              <a:latin typeface="Arial"/>
            </a:endParaRPr>
          </a:p>
        </p:txBody>
      </p:sp>
      <p:sp>
        <p:nvSpPr>
          <p:cNvPr id="720"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nchor="ctr"/>
          <a:p>
            <a:r>
              <a:rPr b="0" lang="en-IN" sz="3200" spc="-1" strike="noStrike">
                <a:solidFill>
                  <a:srgbClr val="000000"/>
                </a:solidFill>
                <a:uFill>
                  <a:solidFill>
                    <a:srgbClr val="ffffff"/>
                  </a:solidFill>
                </a:uFill>
                <a:latin typeface="Arial"/>
                <a:ea typeface="DejaVu Sans"/>
              </a:rPr>
              <a:t>To perform action on chrome browser, webdriver will communicate with </a:t>
            </a:r>
            <a:r>
              <a:rPr b="1" lang="en-IN" sz="3200" spc="-1" strike="noStrike">
                <a:solidFill>
                  <a:srgbClr val="000000"/>
                </a:solidFill>
                <a:uFill>
                  <a:solidFill>
                    <a:srgbClr val="ffffff"/>
                  </a:solidFill>
                </a:uFill>
                <a:latin typeface="Arial"/>
                <a:ea typeface="DejaVu Sans"/>
              </a:rPr>
              <a:t>chromedriver.exe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To perform action on firefox browser, webdriver will communicate with </a:t>
            </a:r>
            <a:r>
              <a:rPr b="1" lang="en-IN" sz="3200" spc="-1" strike="noStrike">
                <a:solidFill>
                  <a:srgbClr val="000000"/>
                </a:solidFill>
                <a:uFill>
                  <a:solidFill>
                    <a:srgbClr val="ffffff"/>
                  </a:solidFill>
                </a:uFill>
                <a:latin typeface="Arial"/>
                <a:ea typeface="DejaVu Sans"/>
              </a:rPr>
              <a:t>geckodriver.exe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To perform action on ie browser, webdriver will communicate with </a:t>
            </a:r>
            <a:r>
              <a:rPr b="1" lang="en-IN" sz="3200" spc="-1" strike="noStrike">
                <a:solidFill>
                  <a:srgbClr val="000000"/>
                </a:solidFill>
                <a:uFill>
                  <a:solidFill>
                    <a:srgbClr val="ffffff"/>
                  </a:solidFill>
                </a:uFill>
                <a:latin typeface="Arial"/>
                <a:ea typeface="DejaVu Sans"/>
              </a:rPr>
              <a:t>IEDriverServer.exe</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CustomShape 1"/>
          <p:cNvSpPr/>
          <p:nvPr/>
        </p:nvSpPr>
        <p:spPr>
          <a:xfrm>
            <a:off x="504000" y="301320"/>
            <a:ext cx="9068400" cy="12582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Java Selenium High-level Architecture</a:t>
            </a:r>
            <a:endParaRPr b="0" lang="en-IN" sz="1800" spc="-1" strike="noStrike">
              <a:solidFill>
                <a:srgbClr val="000000"/>
              </a:solidFill>
              <a:uFill>
                <a:solidFill>
                  <a:srgbClr val="ffffff"/>
                </a:solidFill>
              </a:uFill>
              <a:latin typeface="Arial"/>
            </a:endParaRPr>
          </a:p>
        </p:txBody>
      </p:sp>
      <p:sp>
        <p:nvSpPr>
          <p:cNvPr id="722" name="CustomShape 2"/>
          <p:cNvSpPr/>
          <p:nvPr/>
        </p:nvSpPr>
        <p:spPr>
          <a:xfrm>
            <a:off x="504000" y="1768680"/>
            <a:ext cx="9068760" cy="4380840"/>
          </a:xfrm>
          <a:prstGeom prst="rect">
            <a:avLst/>
          </a:prstGeom>
          <a:noFill/>
          <a:ln>
            <a:noFill/>
          </a:ln>
        </p:spPr>
        <p:style>
          <a:lnRef idx="0"/>
          <a:fillRef idx="0"/>
          <a:effectRef idx="0"/>
          <a:fontRef idx="minor"/>
        </p:style>
      </p:sp>
      <p:pic>
        <p:nvPicPr>
          <p:cNvPr id="723" name="" descr=""/>
          <p:cNvPicPr/>
          <p:nvPr/>
        </p:nvPicPr>
        <p:blipFill>
          <a:blip r:embed="rId1"/>
          <a:stretch/>
        </p:blipFill>
        <p:spPr>
          <a:xfrm>
            <a:off x="21240" y="1787040"/>
            <a:ext cx="10077120" cy="39880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WebDriver Interface Methods</a:t>
            </a:r>
            <a:endParaRPr b="0" lang="en-IN" sz="1800" spc="-1" strike="noStrike">
              <a:solidFill>
                <a:srgbClr val="000000"/>
              </a:solidFill>
              <a:uFill>
                <a:solidFill>
                  <a:srgbClr val="ffffff"/>
                </a:solidFill>
              </a:uFill>
              <a:latin typeface="Arial"/>
            </a:endParaRPr>
          </a:p>
        </p:txBody>
      </p:sp>
      <p:sp>
        <p:nvSpPr>
          <p:cNvPr id="725" name="CustomShape 2"/>
          <p:cNvSpPr/>
          <p:nvPr/>
        </p:nvSpPr>
        <p:spPr>
          <a:xfrm>
            <a:off x="504000" y="1334520"/>
            <a:ext cx="9069480" cy="5250600"/>
          </a:xfrm>
          <a:prstGeom prst="rect">
            <a:avLst/>
          </a:prstGeom>
          <a:noFill/>
          <a:ln>
            <a:noFill/>
          </a:ln>
        </p:spPr>
        <p:style>
          <a:lnRef idx="0"/>
          <a:fillRef idx="0"/>
          <a:effectRef idx="0"/>
          <a:fontRef idx="minor"/>
        </p:style>
        <p:txBody>
          <a:bodyPr lIns="0" rIns="0" tIns="0" bIns="0" anchor="ctr"/>
          <a:p>
            <a:pPr>
              <a:lnSpc>
                <a:spcPct val="100000"/>
              </a:lnSpc>
            </a:pPr>
            <a:r>
              <a:rPr b="0" lang="en-IN" sz="2600" spc="-1" strike="noStrike">
                <a:solidFill>
                  <a:srgbClr val="000000"/>
                </a:solidFill>
                <a:uFill>
                  <a:solidFill>
                    <a:srgbClr val="ffffff"/>
                  </a:solidFill>
                </a:uFill>
                <a:latin typeface="Arial"/>
                <a:ea typeface="DejaVu Sans"/>
              </a:rPr>
              <a:t>get()</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Arial"/>
                <a:ea typeface="DejaVu Sans"/>
              </a:rPr>
              <a:t>getTitle()</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Arial"/>
                <a:ea typeface="DejaVu Sans"/>
              </a:rPr>
              <a:t>getCurrentUrl()</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Arial"/>
                <a:ea typeface="DejaVu Sans"/>
              </a:rPr>
              <a:t>getPageSource()</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Arial"/>
                <a:ea typeface="DejaVu Sans"/>
              </a:rPr>
              <a:t>findElement()</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Arial"/>
                <a:ea typeface="DejaVu Sans"/>
              </a:rPr>
              <a:t>findElements()</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Arial"/>
                <a:ea typeface="DejaVu Sans"/>
              </a:rPr>
              <a:t>getWindowHandle()</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Arial"/>
                <a:ea typeface="DejaVu Sans"/>
              </a:rPr>
              <a:t>getWindowHandles()</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Arial"/>
                <a:ea typeface="DejaVu Sans"/>
              </a:rPr>
              <a:t>switchTo()</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Arial"/>
                <a:ea typeface="DejaVu Sans"/>
              </a:rPr>
              <a:t>manage()</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Arial"/>
                <a:ea typeface="DejaVu Sans"/>
              </a:rPr>
              <a:t>navigate()</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Arial"/>
                <a:ea typeface="DejaVu Sans"/>
              </a:rPr>
              <a:t>close()</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Arial"/>
                <a:ea typeface="DejaVu Sans"/>
              </a:rPr>
              <a:t>quit()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JavaScriptExecutor Interface methods</a:t>
            </a:r>
            <a:endParaRPr b="0" lang="en-IN" sz="1800" spc="-1" strike="noStrike">
              <a:solidFill>
                <a:srgbClr val="000000"/>
              </a:solidFill>
              <a:uFill>
                <a:solidFill>
                  <a:srgbClr val="ffffff"/>
                </a:solidFill>
              </a:uFill>
              <a:latin typeface="Arial"/>
            </a:endParaRPr>
          </a:p>
        </p:txBody>
      </p:sp>
      <p:sp>
        <p:nvSpPr>
          <p:cNvPr id="727"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p>
            <a:pPr>
              <a:lnSpc>
                <a:spcPct val="100000"/>
              </a:lnSpc>
            </a:pPr>
            <a:r>
              <a:rPr b="0" lang="en-IN" sz="3200" spc="-1" strike="noStrike">
                <a:solidFill>
                  <a:srgbClr val="000000"/>
                </a:solidFill>
                <a:uFill>
                  <a:solidFill>
                    <a:srgbClr val="ffffff"/>
                  </a:solidFill>
                </a:uFill>
                <a:latin typeface="Arial"/>
                <a:ea typeface="DejaVu Sans"/>
              </a:rPr>
              <a:t>executeScript()</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executeAsyncScript()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TakeScreenShot Interface method</a:t>
            </a:r>
            <a:endParaRPr b="0" lang="en-IN" sz="1800" spc="-1" strike="noStrike">
              <a:solidFill>
                <a:srgbClr val="000000"/>
              </a:solidFill>
              <a:uFill>
                <a:solidFill>
                  <a:srgbClr val="ffffff"/>
                </a:solidFill>
              </a:uFill>
              <a:latin typeface="Arial"/>
            </a:endParaRPr>
          </a:p>
        </p:txBody>
      </p:sp>
      <p:sp>
        <p:nvSpPr>
          <p:cNvPr id="729"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p>
            <a:pPr>
              <a:lnSpc>
                <a:spcPct val="100000"/>
              </a:lnSpc>
            </a:pPr>
            <a:r>
              <a:rPr b="0" lang="en-IN" sz="3200" spc="-1" strike="noStrike">
                <a:solidFill>
                  <a:srgbClr val="000000"/>
                </a:solidFill>
                <a:uFill>
                  <a:solidFill>
                    <a:srgbClr val="ffffff"/>
                  </a:solidFill>
                </a:uFill>
                <a:latin typeface="Arial"/>
                <a:ea typeface="Calibri"/>
              </a:rPr>
              <a:t>getScreenShotAs()</a:t>
            </a: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CustomShape 1"/>
          <p:cNvSpPr/>
          <p:nvPr/>
        </p:nvSpPr>
        <p:spPr>
          <a:xfrm>
            <a:off x="503640" y="301320"/>
            <a:ext cx="9065160" cy="12556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Automation Testing v/s Manual Testing</a:t>
            </a:r>
            <a:endParaRPr b="0" lang="en-IN" sz="1800" spc="-1" strike="noStrike">
              <a:solidFill>
                <a:srgbClr val="000000"/>
              </a:solidFill>
              <a:uFill>
                <a:solidFill>
                  <a:srgbClr val="ffffff"/>
                </a:solidFill>
              </a:uFill>
              <a:latin typeface="Arial"/>
            </a:endParaRPr>
          </a:p>
        </p:txBody>
      </p:sp>
      <p:sp>
        <p:nvSpPr>
          <p:cNvPr id="688" name="CustomShape 2"/>
          <p:cNvSpPr/>
          <p:nvPr/>
        </p:nvSpPr>
        <p:spPr>
          <a:xfrm>
            <a:off x="503640" y="1768680"/>
            <a:ext cx="9065160" cy="4378320"/>
          </a:xfrm>
          <a:prstGeom prst="rect">
            <a:avLst/>
          </a:prstGeom>
          <a:noFill/>
          <a:ln>
            <a:noFill/>
          </a:ln>
        </p:spPr>
        <p:style>
          <a:lnRef idx="0"/>
          <a:fillRef idx="0"/>
          <a:effectRef idx="0"/>
          <a:fontRef idx="minor"/>
        </p:style>
        <p:txBody>
          <a:bodyPr lIns="0" rIns="0" tIns="0" bIns="0" anchor="ctr"/>
          <a:p>
            <a:r>
              <a:rPr b="0" lang="en-IN" sz="3200" spc="-1" strike="noStrike">
                <a:solidFill>
                  <a:srgbClr val="000000"/>
                </a:solidFill>
                <a:uFill>
                  <a:solidFill>
                    <a:srgbClr val="ffffff"/>
                  </a:solidFill>
                </a:uFill>
                <a:latin typeface="Arial"/>
                <a:ea typeface="DejaVu Sans"/>
              </a:rPr>
              <a:t>The method that takes automation tool support to execute the test cases is known as </a:t>
            </a:r>
            <a:r>
              <a:rPr b="1" lang="en-IN" sz="3200" spc="-1" strike="noStrike">
                <a:solidFill>
                  <a:srgbClr val="000000"/>
                </a:solidFill>
                <a:uFill>
                  <a:solidFill>
                    <a:srgbClr val="ffffff"/>
                  </a:solidFill>
                </a:uFill>
                <a:latin typeface="Arial"/>
                <a:ea typeface="DejaVu Sans"/>
              </a:rPr>
              <a:t>Automation Testing</a:t>
            </a:r>
            <a:r>
              <a:rPr b="0" lang="en-IN" sz="3200" spc="-1" strike="noStrike">
                <a:solidFill>
                  <a:srgbClr val="000000"/>
                </a:solidFill>
                <a:uFill>
                  <a:solidFill>
                    <a:srgbClr val="ffffff"/>
                  </a:solidFill>
                </a:uFill>
                <a:latin typeface="Arial"/>
                <a:ea typeface="DejaVu Sans"/>
              </a:rPr>
              <a:t>. Automated testing is good for large project.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3200" spc="-1" strike="noStrike">
                <a:solidFill>
                  <a:srgbClr val="000000"/>
                </a:solidFill>
                <a:uFill>
                  <a:solidFill>
                    <a:srgbClr val="ffffff"/>
                  </a:solidFill>
                </a:uFill>
                <a:latin typeface="Arial"/>
                <a:ea typeface="DejaVu Sans"/>
              </a:rPr>
              <a:t>Manual testing</a:t>
            </a:r>
            <a:r>
              <a:rPr b="0" lang="en-IN" sz="3200" spc="-1" strike="noStrike">
                <a:solidFill>
                  <a:srgbClr val="000000"/>
                </a:solidFill>
                <a:uFill>
                  <a:solidFill>
                    <a:srgbClr val="ffffff"/>
                  </a:solidFill>
                </a:uFill>
                <a:latin typeface="Arial"/>
                <a:ea typeface="DejaVu Sans"/>
              </a:rPr>
              <a:t> is a method used by software developers to run tests manually.</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Importing packages</a:t>
            </a:r>
            <a:endParaRPr b="0" lang="en-IN" sz="1800" spc="-1" strike="noStrike">
              <a:solidFill>
                <a:srgbClr val="000000"/>
              </a:solidFill>
              <a:uFill>
                <a:solidFill>
                  <a:srgbClr val="ffffff"/>
                </a:solidFill>
              </a:uFill>
              <a:latin typeface="Arial"/>
            </a:endParaRPr>
          </a:p>
        </p:txBody>
      </p:sp>
      <p:sp>
        <p:nvSpPr>
          <p:cNvPr id="731" name="CustomShape 2"/>
          <p:cNvSpPr/>
          <p:nvPr/>
        </p:nvSpPr>
        <p:spPr>
          <a:xfrm>
            <a:off x="504000" y="1681560"/>
            <a:ext cx="9069480" cy="4555800"/>
          </a:xfrm>
          <a:prstGeom prst="rect">
            <a:avLst/>
          </a:prstGeom>
          <a:noFill/>
          <a:ln>
            <a:noFill/>
          </a:ln>
        </p:spPr>
        <p:style>
          <a:lnRef idx="0"/>
          <a:fillRef idx="0"/>
          <a:effectRef idx="0"/>
          <a:fontRef idx="minor"/>
        </p:style>
        <p:txBody>
          <a:bodyPr lIns="0" rIns="0" tIns="0" bIns="0" anchor="ctr"/>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Arial"/>
                <a:ea typeface="DejaVu Sans"/>
              </a:rPr>
              <a:t>    </a:t>
            </a:r>
            <a:r>
              <a:rPr b="1" lang="en-IN" sz="3200" spc="-1" strike="noStrike">
                <a:solidFill>
                  <a:srgbClr val="000000"/>
                </a:solidFill>
                <a:uFill>
                  <a:solidFill>
                    <a:srgbClr val="ffffff"/>
                  </a:solidFill>
                </a:uFill>
                <a:latin typeface="Arial"/>
                <a:ea typeface="DejaVu Sans"/>
              </a:rPr>
              <a:t>org.openqa.selenium.*</a:t>
            </a:r>
            <a:r>
              <a:rPr b="0" lang="en-IN" sz="3200" spc="-1" strike="noStrike">
                <a:solidFill>
                  <a:srgbClr val="000000"/>
                </a:solidFill>
                <a:uFill>
                  <a:solidFill>
                    <a:srgbClr val="ffffff"/>
                  </a:solidFill>
                </a:uFill>
                <a:latin typeface="Arial"/>
                <a:ea typeface="DejaVu Sans"/>
              </a:rPr>
              <a:t>- contains the WebDriver class needed to instantiate a new browser loaded with a specific driver</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Arial"/>
                <a:ea typeface="DejaVu Sans"/>
              </a:rPr>
              <a:t>    </a:t>
            </a:r>
            <a:r>
              <a:rPr b="1" lang="en-IN" sz="3200" spc="-1" strike="noStrike">
                <a:solidFill>
                  <a:srgbClr val="000000"/>
                </a:solidFill>
                <a:uFill>
                  <a:solidFill>
                    <a:srgbClr val="ffffff"/>
                  </a:solidFill>
                </a:uFill>
                <a:latin typeface="Arial"/>
                <a:ea typeface="DejaVu Sans"/>
              </a:rPr>
              <a:t>org.openqa.selenium.firefox.FirefoxDriver</a:t>
            </a:r>
            <a:r>
              <a:rPr b="0" lang="en-IN" sz="3200" spc="-1" strike="noStrike">
                <a:solidFill>
                  <a:srgbClr val="000000"/>
                </a:solidFill>
                <a:uFill>
                  <a:solidFill>
                    <a:srgbClr val="ffffff"/>
                  </a:solidFill>
                </a:uFill>
                <a:latin typeface="Arial"/>
                <a:ea typeface="DejaVu Sans"/>
              </a:rPr>
              <a:t> - contains the FirefoxDriver class needed to instantiate a Firefox-specific driver onto the browser instantiated by the WebDriver class</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Instantiate objects and variables</a:t>
            </a:r>
            <a:endParaRPr b="0" lang="en-IN" sz="1800" spc="-1" strike="noStrike">
              <a:solidFill>
                <a:srgbClr val="000000"/>
              </a:solidFill>
              <a:uFill>
                <a:solidFill>
                  <a:srgbClr val="ffffff"/>
                </a:solidFill>
              </a:uFill>
              <a:latin typeface="Arial"/>
            </a:endParaRPr>
          </a:p>
        </p:txBody>
      </p:sp>
      <p:sp>
        <p:nvSpPr>
          <p:cNvPr id="733"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p>
            <a:pPr marL="432000" indent="-3218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WebDriver driver = new FireFoxDriver();</a:t>
            </a:r>
            <a:endParaRPr b="0" lang="en-IN" sz="1800" spc="-1" strike="noStrike">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Launch the browser session</a:t>
            </a:r>
            <a:endParaRPr b="0" lang="en-IN" sz="1800" spc="-1" strike="noStrike">
              <a:solidFill>
                <a:srgbClr val="000000"/>
              </a:solidFill>
              <a:uFill>
                <a:solidFill>
                  <a:srgbClr val="ffffff"/>
                </a:solidFill>
              </a:uFill>
              <a:latin typeface="Arial"/>
            </a:endParaRPr>
          </a:p>
        </p:txBody>
      </p:sp>
      <p:sp>
        <p:nvSpPr>
          <p:cNvPr id="735"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p>
            <a:pPr marL="432000" indent="-3218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WebDriver's get() method is used to launch a new browser session and directs it to the URL that you specify as its parameter. </a:t>
            </a:r>
            <a:endParaRPr b="0" lang="en-IN" sz="1800" spc="-1" strike="noStrike">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driver.get(baseURL);</a:t>
            </a:r>
            <a:endParaRPr b="0"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Terminating the browser session</a:t>
            </a:r>
            <a:endParaRPr b="0" lang="en-IN" sz="1800" spc="-1" strike="noStrike">
              <a:solidFill>
                <a:srgbClr val="000000"/>
              </a:solidFill>
              <a:uFill>
                <a:solidFill>
                  <a:srgbClr val="ffffff"/>
                </a:solidFill>
              </a:uFill>
              <a:latin typeface="Arial"/>
            </a:endParaRPr>
          </a:p>
        </p:txBody>
      </p:sp>
      <p:sp>
        <p:nvSpPr>
          <p:cNvPr id="737"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p>
            <a:pPr marL="432000" indent="-3218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 "close()" method is used to close the browser window. </a:t>
            </a:r>
            <a:endParaRPr b="0" lang="en-IN" sz="1800" spc="-1" strike="noStrike">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driver.close();</a:t>
            </a:r>
            <a:endParaRPr b="0" lang="en-IN"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Pre-requisite</a:t>
            </a:r>
            <a:endParaRPr b="0" lang="en-IN" sz="1800" spc="-1" strike="noStrike">
              <a:solidFill>
                <a:srgbClr val="000000"/>
              </a:solidFill>
              <a:uFill>
                <a:solidFill>
                  <a:srgbClr val="ffffff"/>
                </a:solidFill>
              </a:uFill>
              <a:latin typeface="Arial"/>
            </a:endParaRPr>
          </a:p>
        </p:txBody>
      </p:sp>
      <p:sp>
        <p:nvSpPr>
          <p:cNvPr id="739"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nchor="ctr"/>
          <a:p>
            <a:r>
              <a:rPr b="0" lang="en-IN" sz="3600" spc="-1" strike="noStrike">
                <a:solidFill>
                  <a:srgbClr val="000000"/>
                </a:solidFill>
                <a:uFill>
                  <a:solidFill>
                    <a:srgbClr val="ffffff"/>
                  </a:solidFill>
                </a:uFill>
                <a:latin typeface="Arial"/>
                <a:ea typeface="DejaVu Sans"/>
              </a:rPr>
              <a:t>System.setProperty("webdriver.chrome.driver","./drivers/chromedriver");</a:t>
            </a:r>
            <a:endParaRPr b="0" lang="en-IN" sz="1800" spc="-1" strike="noStrike">
              <a:solidFill>
                <a:srgbClr val="000000"/>
              </a:solidFill>
              <a:uFill>
                <a:solidFill>
                  <a:srgbClr val="ffffff"/>
                </a:solidFill>
              </a:uFill>
              <a:latin typeface="Arial"/>
            </a:endParaRPr>
          </a:p>
          <a:p>
            <a:r>
              <a:rPr b="0" lang="en-IN" sz="3600" spc="-1" strike="noStrike">
                <a:solidFill>
                  <a:srgbClr val="000000"/>
                </a:solidFill>
                <a:uFill>
                  <a:solidFill>
                    <a:srgbClr val="ffffff"/>
                  </a:solidFill>
                </a:uFill>
                <a:latin typeface="Arial"/>
                <a:ea typeface="DejaVu Sans"/>
              </a:rPr>
              <a:t>WebDriver driver = new ChromeDriver();</a:t>
            </a:r>
            <a:endParaRPr b="0" lang="en-IN"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Locating HTML Elements on a Web Page</a:t>
            </a:r>
            <a:endParaRPr b="0" lang="en-IN" sz="1800" spc="-1" strike="noStrike">
              <a:solidFill>
                <a:srgbClr val="000000"/>
              </a:solidFill>
              <a:uFill>
                <a:solidFill>
                  <a:srgbClr val="ffffff"/>
                </a:solidFill>
              </a:uFill>
              <a:latin typeface="Arial"/>
            </a:endParaRPr>
          </a:p>
        </p:txBody>
      </p:sp>
      <p:sp>
        <p:nvSpPr>
          <p:cNvPr id="741"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r>
              <a:rPr b="0" lang="en-IN" sz="3200" spc="-1" strike="noStrike">
                <a:solidFill>
                  <a:srgbClr val="000000"/>
                </a:solidFill>
                <a:uFill>
                  <a:solidFill>
                    <a:srgbClr val="ffffff"/>
                  </a:solidFill>
                </a:uFill>
                <a:latin typeface="Arial"/>
                <a:ea typeface="DejaVu Sans"/>
              </a:rPr>
              <a:t>Before performing action on any elements on a web page, we have to perform following steps.</a:t>
            </a:r>
            <a:endParaRPr b="0" lang="en-IN" sz="1800" spc="-1" strike="noStrike">
              <a:solidFill>
                <a:srgbClr val="000000"/>
              </a:solidFill>
              <a:uFill>
                <a:solidFill>
                  <a:srgbClr val="ffffff"/>
                </a:solidFill>
              </a:uFill>
              <a:latin typeface="Arial"/>
            </a:endParaRPr>
          </a:p>
          <a:p>
            <a:r>
              <a:rPr b="1" lang="en-IN" sz="3200" spc="-1" strike="noStrike">
                <a:solidFill>
                  <a:srgbClr val="000000"/>
                </a:solidFill>
                <a:uFill>
                  <a:solidFill>
                    <a:srgbClr val="ffffff"/>
                  </a:solidFill>
                </a:uFill>
                <a:latin typeface="Arial"/>
                <a:ea typeface="DejaVu Sans"/>
              </a:rPr>
              <a:t>Inspect</a:t>
            </a:r>
            <a:r>
              <a:rPr b="0" lang="en-IN" sz="3200" spc="-1" strike="noStrike">
                <a:solidFill>
                  <a:srgbClr val="000000"/>
                </a:solidFill>
                <a:uFill>
                  <a:solidFill>
                    <a:srgbClr val="ffffff"/>
                  </a:solidFill>
                </a:uFill>
                <a:latin typeface="Arial"/>
                <a:ea typeface="DejaVu Sans"/>
              </a:rPr>
              <a:t> the element</a:t>
            </a:r>
            <a:endParaRPr b="0" lang="en-IN" sz="1800" spc="-1" strike="noStrike">
              <a:solidFill>
                <a:srgbClr val="000000"/>
              </a:solidFill>
              <a:uFill>
                <a:solidFill>
                  <a:srgbClr val="ffffff"/>
                </a:solidFill>
              </a:uFill>
              <a:latin typeface="Arial"/>
            </a:endParaRPr>
          </a:p>
          <a:p>
            <a:r>
              <a:rPr b="1" lang="en-IN" sz="3200" spc="-1" strike="noStrike">
                <a:solidFill>
                  <a:srgbClr val="000000"/>
                </a:solidFill>
                <a:uFill>
                  <a:solidFill>
                    <a:srgbClr val="ffffff"/>
                  </a:solidFill>
                </a:uFill>
                <a:latin typeface="Arial"/>
                <a:ea typeface="DejaVu Sans"/>
              </a:rPr>
              <a:t>Identify</a:t>
            </a:r>
            <a:r>
              <a:rPr b="0" lang="en-IN" sz="3200" spc="-1" strike="noStrike">
                <a:solidFill>
                  <a:srgbClr val="000000"/>
                </a:solidFill>
                <a:uFill>
                  <a:solidFill>
                    <a:srgbClr val="ffffff"/>
                  </a:solidFill>
                </a:uFill>
                <a:latin typeface="Arial"/>
                <a:ea typeface="DejaVu Sans"/>
              </a:rPr>
              <a:t>/</a:t>
            </a:r>
            <a:r>
              <a:rPr b="1" lang="en-IN" sz="3200" spc="-1" strike="noStrike">
                <a:solidFill>
                  <a:srgbClr val="000000"/>
                </a:solidFill>
                <a:uFill>
                  <a:solidFill>
                    <a:srgbClr val="ffffff"/>
                  </a:solidFill>
                </a:uFill>
                <a:latin typeface="Arial"/>
                <a:ea typeface="DejaVu Sans"/>
              </a:rPr>
              <a:t>locate</a:t>
            </a:r>
            <a:r>
              <a:rPr b="0" lang="en-IN" sz="3200" spc="-1" strike="noStrike">
                <a:solidFill>
                  <a:srgbClr val="000000"/>
                </a:solidFill>
                <a:uFill>
                  <a:solidFill>
                    <a:srgbClr val="ffffff"/>
                  </a:solidFill>
                </a:uFill>
                <a:latin typeface="Arial"/>
                <a:ea typeface="DejaVu Sans"/>
              </a:rPr>
              <a:t> the element</a:t>
            </a:r>
            <a:endParaRPr b="0" lang="en-IN" sz="1800" spc="-1" strike="noStrike">
              <a:solidFill>
                <a:srgbClr val="000000"/>
              </a:solidFill>
              <a:uFill>
                <a:solidFill>
                  <a:srgbClr val="ffffff"/>
                </a:solidFill>
              </a:uFill>
              <a:latin typeface="Arial"/>
            </a:endParaRPr>
          </a:p>
          <a:p>
            <a:r>
              <a:rPr b="1" lang="en-IN" sz="3200" spc="-1" strike="noStrike">
                <a:solidFill>
                  <a:srgbClr val="000000"/>
                </a:solidFill>
                <a:uFill>
                  <a:solidFill>
                    <a:srgbClr val="ffffff"/>
                  </a:solidFill>
                </a:uFill>
                <a:latin typeface="Arial"/>
                <a:ea typeface="DejaVu Sans"/>
              </a:rPr>
              <a:t>Find</a:t>
            </a:r>
            <a:r>
              <a:rPr b="0" lang="en-IN" sz="3200" spc="-1" strike="noStrike">
                <a:solidFill>
                  <a:srgbClr val="000000"/>
                </a:solidFill>
                <a:uFill>
                  <a:solidFill>
                    <a:srgbClr val="ffffff"/>
                  </a:solidFill>
                </a:uFill>
                <a:latin typeface="Arial"/>
                <a:ea typeface="DejaVu Sans"/>
              </a:rPr>
              <a:t> the element</a:t>
            </a:r>
            <a:endParaRPr b="0" lang="en-IN" sz="1800" spc="-1" strike="noStrike">
              <a:solidFill>
                <a:srgbClr val="000000"/>
              </a:solidFill>
              <a:uFill>
                <a:solidFill>
                  <a:srgbClr val="ffffff"/>
                </a:solidFill>
              </a:uFill>
              <a:latin typeface="Arial"/>
            </a:endParaRPr>
          </a:p>
          <a:p>
            <a:r>
              <a:rPr b="1" lang="en-IN" sz="3200" spc="-1" strike="noStrike">
                <a:solidFill>
                  <a:srgbClr val="000000"/>
                </a:solidFill>
                <a:uFill>
                  <a:solidFill>
                    <a:srgbClr val="ffffff"/>
                  </a:solidFill>
                </a:uFill>
                <a:latin typeface="Arial"/>
                <a:ea typeface="DejaVu Sans"/>
              </a:rPr>
              <a:t>Perform</a:t>
            </a:r>
            <a:r>
              <a:rPr b="0" lang="en-IN" sz="3200" spc="-1" strike="noStrike">
                <a:solidFill>
                  <a:srgbClr val="000000"/>
                </a:solidFill>
                <a:uFill>
                  <a:solidFill>
                    <a:srgbClr val="ffffff"/>
                  </a:solidFill>
                </a:uFill>
                <a:latin typeface="Arial"/>
                <a:ea typeface="DejaVu Sans"/>
              </a:rPr>
              <a:t> the action</a:t>
            </a:r>
            <a:endParaRPr b="0"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Selenium Locators</a:t>
            </a:r>
            <a:endParaRPr b="0" lang="en-IN" sz="1800" spc="-1" strike="noStrike">
              <a:solidFill>
                <a:srgbClr val="000000"/>
              </a:solidFill>
              <a:uFill>
                <a:solidFill>
                  <a:srgbClr val="ffffff"/>
                </a:solidFill>
              </a:uFill>
              <a:latin typeface="Arial"/>
            </a:endParaRPr>
          </a:p>
        </p:txBody>
      </p:sp>
      <p:sp>
        <p:nvSpPr>
          <p:cNvPr id="743"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Locators are static methods which are used to identify the elements present on a webpage.</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All these locators are present in a class called </a:t>
            </a:r>
            <a:r>
              <a:rPr b="1" lang="en-IN" sz="3200" spc="-1" strike="noStrike">
                <a:solidFill>
                  <a:srgbClr val="000000"/>
                </a:solidFill>
                <a:uFill>
                  <a:solidFill>
                    <a:srgbClr val="ffffff"/>
                  </a:solidFill>
                </a:uFill>
                <a:latin typeface="Arial"/>
                <a:ea typeface="DejaVu Sans"/>
              </a:rPr>
              <a:t>By</a:t>
            </a:r>
            <a:r>
              <a:rPr b="0" lang="en-IN" sz="3200" spc="-1" strike="noStrike">
                <a:solidFill>
                  <a:srgbClr val="000000"/>
                </a:solidFill>
                <a:uFill>
                  <a:solidFill>
                    <a:srgbClr val="ffffff"/>
                  </a:solidFill>
                </a:uFill>
                <a:latin typeface="Arial"/>
                <a:ea typeface="DejaVu Sans"/>
              </a:rPr>
              <a:t> which is an </a:t>
            </a:r>
            <a:r>
              <a:rPr b="1" lang="en-IN" sz="3200" spc="-1" strike="noStrike">
                <a:solidFill>
                  <a:srgbClr val="000000"/>
                </a:solidFill>
                <a:uFill>
                  <a:solidFill>
                    <a:srgbClr val="ffffff"/>
                  </a:solidFill>
                </a:uFill>
                <a:latin typeface="Arial"/>
                <a:ea typeface="DejaVu Sans"/>
              </a:rPr>
              <a:t>Abstract class</a:t>
            </a:r>
            <a:r>
              <a:rPr b="0" lang="en-IN" sz="32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There are </a:t>
            </a:r>
            <a:r>
              <a:rPr b="1" lang="en-IN" sz="3200" spc="-1" strike="noStrike">
                <a:solidFill>
                  <a:srgbClr val="000000"/>
                </a:solidFill>
                <a:uFill>
                  <a:solidFill>
                    <a:srgbClr val="ffffff"/>
                  </a:solidFill>
                </a:uFill>
                <a:latin typeface="Arial"/>
                <a:ea typeface="DejaVu Sans"/>
              </a:rPr>
              <a:t>8 types</a:t>
            </a:r>
            <a:r>
              <a:rPr b="0" lang="en-IN" sz="3200" spc="-1" strike="noStrike">
                <a:solidFill>
                  <a:srgbClr val="000000"/>
                </a:solidFill>
                <a:uFill>
                  <a:solidFill>
                    <a:srgbClr val="ffffff"/>
                  </a:solidFill>
                </a:uFill>
                <a:latin typeface="Arial"/>
                <a:ea typeface="DejaVu Sans"/>
              </a:rPr>
              <a:t> of locators and all the locators takes argument of type string.</a:t>
            </a:r>
            <a:endParaRPr b="0" lang="en-IN"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Selenium Locators</a:t>
            </a:r>
            <a:endParaRPr b="0" lang="en-IN" sz="1800" spc="-1" strike="noStrike">
              <a:solidFill>
                <a:srgbClr val="000000"/>
              </a:solidFill>
              <a:uFill>
                <a:solidFill>
                  <a:srgbClr val="ffffff"/>
                </a:solidFill>
              </a:uFill>
              <a:latin typeface="Arial"/>
            </a:endParaRPr>
          </a:p>
        </p:txBody>
      </p:sp>
      <p:sp>
        <p:nvSpPr>
          <p:cNvPr id="745"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8 types of Locators include -</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Id(String)</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name(String)</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className(String)</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tagName(String)</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linkText(String)</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partialLinkText(String)</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cssSelector(String)</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xpath(String)</a:t>
            </a:r>
            <a:endParaRPr b="0" lang="en-IN"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ID to Select the Element</a:t>
            </a:r>
            <a:endParaRPr b="0" lang="en-IN" sz="1800" spc="-1" strike="noStrike">
              <a:solidFill>
                <a:srgbClr val="000000"/>
              </a:solidFill>
              <a:uFill>
                <a:solidFill>
                  <a:srgbClr val="ffffff"/>
                </a:solidFill>
              </a:uFill>
              <a:latin typeface="Arial"/>
            </a:endParaRPr>
          </a:p>
        </p:txBody>
      </p:sp>
      <p:sp>
        <p:nvSpPr>
          <p:cNvPr id="747"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It is a unique reference for a web object that the developer sets while writing the code.</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66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6600"/>
                </a:solidFill>
                <a:uFill>
                  <a:solidFill>
                    <a:srgbClr val="ffffff"/>
                  </a:solidFill>
                </a:uFill>
                <a:latin typeface="Arial"/>
                <a:ea typeface="DejaVu Sans"/>
              </a:rPr>
              <a:t>It is preferable to have a unique id, so it is unlikely to meet similar values.</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ff0000"/>
                </a:solidFill>
                <a:uFill>
                  <a:solidFill>
                    <a:srgbClr val="ffffff"/>
                  </a:solidFill>
                </a:uFill>
                <a:latin typeface="Arial"/>
                <a:ea typeface="DejaVu Sans"/>
              </a:rPr>
              <a:t>Feasible for elements with fixed IDs but not for the generated ones.</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pic>
        <p:nvPicPr>
          <p:cNvPr id="748" name="" descr=""/>
          <p:cNvPicPr/>
          <p:nvPr/>
        </p:nvPicPr>
        <p:blipFill>
          <a:blip r:embed="rId1"/>
          <a:stretch/>
        </p:blipFill>
        <p:spPr>
          <a:xfrm>
            <a:off x="1008000" y="2866320"/>
            <a:ext cx="6622200" cy="110556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Name to Select the Matching Element</a:t>
            </a:r>
            <a:endParaRPr b="0" lang="en-IN" sz="1800" spc="-1" strike="noStrike">
              <a:solidFill>
                <a:srgbClr val="000000"/>
              </a:solidFill>
              <a:uFill>
                <a:solidFill>
                  <a:srgbClr val="ffffff"/>
                </a:solidFill>
              </a:uFill>
              <a:latin typeface="Arial"/>
            </a:endParaRPr>
          </a:p>
        </p:txBody>
      </p:sp>
      <p:sp>
        <p:nvSpPr>
          <p:cNvPr id="750"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Every form has input fields with </a:t>
            </a:r>
            <a:r>
              <a:rPr b="1" lang="en-IN" sz="3200" spc="-1" strike="noStrike">
                <a:solidFill>
                  <a:srgbClr val="000000"/>
                </a:solidFill>
                <a:uFill>
                  <a:solidFill>
                    <a:srgbClr val="ffffff"/>
                  </a:solidFill>
                </a:uFill>
                <a:latin typeface="Arial"/>
                <a:ea typeface="DejaVu Sans"/>
              </a:rPr>
              <a:t>unique names.</a:t>
            </a:r>
            <a:r>
              <a:rPr b="0" lang="en-IN" sz="3200" spc="-1" strike="noStrike">
                <a:solidFill>
                  <a:srgbClr val="000000"/>
                </a:solidFill>
                <a:uFill>
                  <a:solidFill>
                    <a:srgbClr val="ffffff"/>
                  </a:solidFill>
                </a:uFill>
                <a:latin typeface="Arial"/>
                <a:ea typeface="DejaVu Sans"/>
              </a:rPr>
              <a:t> Names are unique most of the times, but it’s not a restriction. </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However, a field </a:t>
            </a:r>
            <a:r>
              <a:rPr b="1" lang="en-IN" sz="3200" spc="-1" strike="noStrike">
                <a:solidFill>
                  <a:srgbClr val="000000"/>
                </a:solidFill>
                <a:uFill>
                  <a:solidFill>
                    <a:srgbClr val="ffffff"/>
                  </a:solidFill>
                </a:uFill>
                <a:latin typeface="Arial"/>
                <a:ea typeface="DejaVu Sans"/>
              </a:rPr>
              <a:t>name</a:t>
            </a:r>
            <a:r>
              <a:rPr b="0" lang="en-IN" sz="3200" spc="-1" strike="noStrike">
                <a:solidFill>
                  <a:srgbClr val="000000"/>
                </a:solidFill>
                <a:uFill>
                  <a:solidFill>
                    <a:srgbClr val="ffffff"/>
                  </a:solidFill>
                </a:uFill>
                <a:latin typeface="Arial"/>
                <a:ea typeface="DejaVu Sans"/>
              </a:rPr>
              <a:t> locator is the best choice for testing a login form.</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7826"/>
                </a:solidFill>
                <a:uFill>
                  <a:solidFill>
                    <a:srgbClr val="ffffff"/>
                  </a:solidFill>
                </a:uFill>
                <a:latin typeface="Arial"/>
                <a:ea typeface="DejaVu Sans"/>
              </a:rPr>
              <a:t>It is more appropriate to use it when you have a list of similar types of elements.</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ff0000"/>
                </a:solidFill>
                <a:uFill>
                  <a:solidFill>
                    <a:srgbClr val="ffffff"/>
                  </a:solidFill>
                </a:uFill>
                <a:latin typeface="Arial"/>
                <a:ea typeface="DejaVu Sans"/>
              </a:rPr>
              <a:t>Using it with a dynamically generated list is tough.</a:t>
            </a:r>
            <a:endParaRPr b="0" lang="en-IN" sz="1800" spc="-1" strike="noStrike">
              <a:solidFill>
                <a:srgbClr val="000000"/>
              </a:solidFill>
              <a:uFill>
                <a:solidFill>
                  <a:srgbClr val="ffffff"/>
                </a:solidFill>
              </a:uFill>
              <a:latin typeface="Arial"/>
            </a:endParaRPr>
          </a:p>
        </p:txBody>
      </p:sp>
      <p:pic>
        <p:nvPicPr>
          <p:cNvPr id="751" name="" descr=""/>
          <p:cNvPicPr/>
          <p:nvPr/>
        </p:nvPicPr>
        <p:blipFill>
          <a:blip r:embed="rId1"/>
          <a:stretch/>
        </p:blipFill>
        <p:spPr>
          <a:xfrm>
            <a:off x="1004040" y="4277880"/>
            <a:ext cx="6770880" cy="92484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CustomShape 1"/>
          <p:cNvSpPr/>
          <p:nvPr/>
        </p:nvSpPr>
        <p:spPr>
          <a:xfrm>
            <a:off x="503640" y="301320"/>
            <a:ext cx="9063360" cy="12546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Selenium</a:t>
            </a:r>
            <a:endParaRPr b="0" lang="en-IN" sz="1800" spc="-1" strike="noStrike">
              <a:solidFill>
                <a:srgbClr val="000000"/>
              </a:solidFill>
              <a:uFill>
                <a:solidFill>
                  <a:srgbClr val="ffffff"/>
                </a:solidFill>
              </a:uFill>
              <a:latin typeface="Arial"/>
            </a:endParaRPr>
          </a:p>
        </p:txBody>
      </p:sp>
      <p:sp>
        <p:nvSpPr>
          <p:cNvPr id="690" name="CustomShape 2"/>
          <p:cNvSpPr/>
          <p:nvPr/>
        </p:nvSpPr>
        <p:spPr>
          <a:xfrm>
            <a:off x="503640" y="1769040"/>
            <a:ext cx="9063360" cy="4377240"/>
          </a:xfrm>
          <a:prstGeom prst="rect">
            <a:avLst/>
          </a:prstGeom>
          <a:noFill/>
          <a:ln>
            <a:noFill/>
          </a:ln>
        </p:spPr>
        <p:style>
          <a:lnRef idx="0"/>
          <a:fillRef idx="0"/>
          <a:effectRef idx="0"/>
          <a:fontRef idx="minor"/>
        </p:style>
        <p:txBody>
          <a:bodyPr lIns="0" rIns="0" tIns="0" bIns="0"/>
          <a:p>
            <a:pPr marL="432000" indent="-3164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Selenium is a popular open-source web-based automation tool. </a:t>
            </a:r>
            <a:endParaRPr b="0" lang="en-IN" sz="1800" spc="-1" strike="noStrike">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Selenium is a free (open source) automated testing suite for web applications across different browsers and platforms.</a:t>
            </a:r>
            <a:endParaRPr b="0" lang="en-IN" sz="1800" spc="-1" strike="noStrike">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Selenium is not just a single tool but a suite of software's, each catering to different testing needs of an organization.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ClassName to select the Element</a:t>
            </a:r>
            <a:endParaRPr b="0" lang="en-IN" sz="1800" spc="-1" strike="noStrike">
              <a:solidFill>
                <a:srgbClr val="000000"/>
              </a:solidFill>
              <a:uFill>
                <a:solidFill>
                  <a:srgbClr val="ffffff"/>
                </a:solidFill>
              </a:uFill>
              <a:latin typeface="Arial"/>
            </a:endParaRPr>
          </a:p>
        </p:txBody>
      </p:sp>
      <p:sp>
        <p:nvSpPr>
          <p:cNvPr id="753"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 CSS class locator uses a specific class attribute to get to the first element on a web page. </a:t>
            </a:r>
            <a:r>
              <a:rPr b="0" lang="en-IN" sz="3200" spc="-1" strike="noStrike">
                <a:solidFill>
                  <a:srgbClr val="0099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99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99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99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9900"/>
                </a:solidFill>
                <a:uFill>
                  <a:solidFill>
                    <a:srgbClr val="ffffff"/>
                  </a:solidFill>
                </a:uFill>
                <a:latin typeface="Arial"/>
                <a:ea typeface="DejaVu Sans"/>
              </a:rPr>
              <a:t>It is useful for items that own a unique style.</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pic>
        <p:nvPicPr>
          <p:cNvPr id="754" name="" descr=""/>
          <p:cNvPicPr/>
          <p:nvPr/>
        </p:nvPicPr>
        <p:blipFill>
          <a:blip r:embed="rId1"/>
          <a:stretch/>
        </p:blipFill>
        <p:spPr>
          <a:xfrm>
            <a:off x="936000" y="3309480"/>
            <a:ext cx="7886880" cy="108072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Tag Name to Find the Element</a:t>
            </a:r>
            <a:endParaRPr b="0" lang="en-IN" sz="1800" spc="-1" strike="noStrike">
              <a:solidFill>
                <a:srgbClr val="000000"/>
              </a:solidFill>
              <a:uFill>
                <a:solidFill>
                  <a:srgbClr val="ffffff"/>
                </a:solidFill>
              </a:uFill>
              <a:latin typeface="Arial"/>
            </a:endParaRPr>
          </a:p>
        </p:txBody>
      </p:sp>
      <p:sp>
        <p:nvSpPr>
          <p:cNvPr id="756"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 element name/tag name is used to locate the element on the webpage.</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Ex: </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 </a:t>
            </a:r>
            <a:r>
              <a:rPr b="0" lang="en-IN" sz="3200" spc="-1" strike="noStrike">
                <a:solidFill>
                  <a:srgbClr val="000000"/>
                </a:solidFill>
                <a:uFill>
                  <a:solidFill>
                    <a:srgbClr val="ffffff"/>
                  </a:solidFill>
                </a:uFill>
                <a:latin typeface="Arial"/>
                <a:ea typeface="DejaVu Sans"/>
              </a:rPr>
              <a:t>List &lt;WebElement&gt; list = driver.findElements(By.tagName("a"));</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 </a:t>
            </a:r>
            <a:r>
              <a:rPr b="0" lang="en-IN" sz="3200" spc="-1" strike="noStrike">
                <a:solidFill>
                  <a:srgbClr val="000000"/>
                </a:solidFill>
                <a:uFill>
                  <a:solidFill>
                    <a:srgbClr val="ffffff"/>
                  </a:solidFill>
                </a:uFill>
                <a:latin typeface="Arial"/>
                <a:ea typeface="DejaVu Sans"/>
              </a:rPr>
              <a:t>System.out.println("Number of links: "+list.size());</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Link Text to Select the Link Element</a:t>
            </a:r>
            <a:endParaRPr b="0" lang="en-IN" sz="1800" spc="-1" strike="noStrike">
              <a:solidFill>
                <a:srgbClr val="000000"/>
              </a:solidFill>
              <a:uFill>
                <a:solidFill>
                  <a:srgbClr val="ffffff"/>
                </a:solidFill>
              </a:uFill>
              <a:latin typeface="Arial"/>
            </a:endParaRPr>
          </a:p>
        </p:txBody>
      </p:sp>
      <p:sp>
        <p:nvSpPr>
          <p:cNvPr id="758"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uFill>
                  <a:solidFill>
                    <a:srgbClr val="ffffff"/>
                  </a:solidFill>
                </a:uFill>
                <a:latin typeface="Arial"/>
                <a:ea typeface="DejaVu Sans"/>
              </a:rPr>
              <a:t>It is a perfect way to find the links on a page.</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66cc00"/>
                </a:solidFill>
                <a:uFill>
                  <a:solidFill>
                    <a:srgbClr val="ffffff"/>
                  </a:solidFill>
                </a:uFill>
                <a:latin typeface="Arial"/>
                <a:ea typeface="DejaVu Sans"/>
              </a:rPr>
              <a:t>It’ll only work for anchor tags.</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66cc00"/>
                </a:solidFill>
                <a:uFill>
                  <a:solidFill>
                    <a:srgbClr val="ffffff"/>
                  </a:solidFill>
                </a:uFill>
                <a:latin typeface="Arial"/>
                <a:ea typeface="DejaVu Sans"/>
              </a:rPr>
              <a:t>Use it for checking navigation flows.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ff3333"/>
                </a:solidFill>
                <a:uFill>
                  <a:solidFill>
                    <a:srgbClr val="ffffff"/>
                  </a:solidFill>
                </a:uFill>
                <a:latin typeface="Arial"/>
                <a:ea typeface="DejaVu Sans"/>
              </a:rPr>
              <a:t>You need to provide the link text for it to work.</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pic>
        <p:nvPicPr>
          <p:cNvPr id="759" name="" descr=""/>
          <p:cNvPicPr/>
          <p:nvPr/>
        </p:nvPicPr>
        <p:blipFill>
          <a:blip r:embed="rId1"/>
          <a:stretch/>
        </p:blipFill>
        <p:spPr>
          <a:xfrm>
            <a:off x="648000" y="2520000"/>
            <a:ext cx="8784720" cy="100908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Partial Link Text to Select Link Element</a:t>
            </a:r>
            <a:endParaRPr b="0" lang="en-IN" sz="1800" spc="-1" strike="noStrike">
              <a:solidFill>
                <a:srgbClr val="000000"/>
              </a:solidFill>
              <a:uFill>
                <a:solidFill>
                  <a:srgbClr val="ffffff"/>
                </a:solidFill>
              </a:uFill>
              <a:latin typeface="Arial"/>
            </a:endParaRPr>
          </a:p>
        </p:txBody>
      </p:sp>
      <p:sp>
        <p:nvSpPr>
          <p:cNvPr id="761"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It is very similar to Link Text Locator.</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In some situations, we may need to find links by a portion of the text in a Link Text element. it contains.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Differs in the way you use it to find the element.</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pic>
        <p:nvPicPr>
          <p:cNvPr id="762" name="" descr=""/>
          <p:cNvPicPr/>
          <p:nvPr/>
        </p:nvPicPr>
        <p:blipFill>
          <a:blip r:embed="rId1"/>
          <a:stretch/>
        </p:blipFill>
        <p:spPr>
          <a:xfrm>
            <a:off x="360000" y="4464000"/>
            <a:ext cx="9640800" cy="103320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CSS Selector to Access the Elements</a:t>
            </a:r>
            <a:endParaRPr b="0" lang="en-IN" sz="1800" spc="-1" strike="noStrike">
              <a:solidFill>
                <a:srgbClr val="000000"/>
              </a:solidFill>
              <a:uFill>
                <a:solidFill>
                  <a:srgbClr val="ffffff"/>
                </a:solidFill>
              </a:uFill>
              <a:latin typeface="Arial"/>
            </a:endParaRPr>
          </a:p>
        </p:txBody>
      </p:sp>
      <p:sp>
        <p:nvSpPr>
          <p:cNvPr id="764"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CSS Selectors are no different than the Xpaths.</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They are resilient and robust.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Unlike the XPath, they aren’t dependent on the DOM structure.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They can help you perform actions that are difficult to do with XPath.</a:t>
            </a:r>
            <a:endParaRPr b="0" lang="en-IN"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CustomShape 1"/>
          <p:cNvSpPr/>
          <p:nvPr/>
        </p:nvSpPr>
        <p:spPr>
          <a:xfrm>
            <a:off x="504000" y="301320"/>
            <a:ext cx="9069480" cy="1259280"/>
          </a:xfrm>
          <a:prstGeom prst="rect">
            <a:avLst/>
          </a:prstGeom>
          <a:noFill/>
          <a:ln>
            <a:noFill/>
          </a:ln>
        </p:spPr>
        <p:style>
          <a:lnRef idx="0"/>
          <a:fillRef idx="0"/>
          <a:effectRef idx="0"/>
          <a:fontRef idx="minor"/>
        </p:style>
      </p:sp>
      <p:sp>
        <p:nvSpPr>
          <p:cNvPr id="766"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2400" spc="-1" strike="noStrike">
                <a:solidFill>
                  <a:srgbClr val="009900"/>
                </a:solidFill>
                <a:uFill>
                  <a:solidFill>
                    <a:srgbClr val="ffffff"/>
                  </a:solidFill>
                </a:uFill>
                <a:latin typeface="Arial"/>
                <a:ea typeface="DejaVu Sans"/>
              </a:rPr>
              <a:t>Relatively speedier than using the XPath.</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2400" spc="-1" strike="noStrike">
                <a:solidFill>
                  <a:srgbClr val="009900"/>
                </a:solidFill>
                <a:uFill>
                  <a:solidFill>
                    <a:srgbClr val="ffffff"/>
                  </a:solidFill>
                </a:uFill>
                <a:latin typeface="Arial"/>
                <a:ea typeface="DejaVu Sans"/>
              </a:rPr>
              <a:t>Its usage is growing as the web pages are getting more style-centric.</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2400" spc="-1" strike="noStrike">
                <a:solidFill>
                  <a:srgbClr val="009900"/>
                </a:solidFill>
                <a:uFill>
                  <a:solidFill>
                    <a:srgbClr val="ffffff"/>
                  </a:solidFill>
                </a:uFill>
                <a:latin typeface="Arial"/>
                <a:ea typeface="DejaVu Sans"/>
              </a:rPr>
              <a:t>It’s easy to define a unique CSS locator as you can combine multiple CSS attributes.</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2400" spc="-1" strike="noStrike">
                <a:solidFill>
                  <a:srgbClr val="ff0000"/>
                </a:solidFill>
                <a:uFill>
                  <a:solidFill>
                    <a:srgbClr val="ffffff"/>
                  </a:solidFill>
                </a:uFill>
                <a:latin typeface="Arial"/>
                <a:ea typeface="DejaVu Sans"/>
              </a:rPr>
              <a:t>It’s not easy to form a CSS selector and requires a deeper understanding of the CSS/Javascript.</a:t>
            </a:r>
            <a:endParaRPr b="0" lang="en-IN" sz="1800" spc="-1" strike="noStrike">
              <a:solidFill>
                <a:srgbClr val="000000"/>
              </a:solidFill>
              <a:uFill>
                <a:solidFill>
                  <a:srgbClr val="ffffff"/>
                </a:solidFill>
              </a:uFill>
              <a:latin typeface="Arial"/>
            </a:endParaRPr>
          </a:p>
        </p:txBody>
      </p:sp>
      <p:pic>
        <p:nvPicPr>
          <p:cNvPr id="767" name="" descr=""/>
          <p:cNvPicPr/>
          <p:nvPr/>
        </p:nvPicPr>
        <p:blipFill>
          <a:blip r:embed="rId1"/>
          <a:stretch/>
        </p:blipFill>
        <p:spPr>
          <a:xfrm>
            <a:off x="1080000" y="1863360"/>
            <a:ext cx="8134560" cy="89640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CustomShape 1"/>
          <p:cNvSpPr/>
          <p:nvPr/>
        </p:nvSpPr>
        <p:spPr>
          <a:xfrm>
            <a:off x="504000" y="301320"/>
            <a:ext cx="9069480" cy="1259280"/>
          </a:xfrm>
          <a:prstGeom prst="rect">
            <a:avLst/>
          </a:prstGeom>
          <a:noFill/>
          <a:ln>
            <a:noFill/>
          </a:ln>
        </p:spPr>
        <p:style>
          <a:lnRef idx="0"/>
          <a:fillRef idx="0"/>
          <a:effectRef idx="0"/>
          <a:fontRef idx="minor"/>
        </p:style>
      </p:sp>
      <p:sp>
        <p:nvSpPr>
          <p:cNvPr id="769"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nchor="ctr"/>
          <a:p>
            <a:r>
              <a:rPr b="0" lang="en-IN" sz="3200" spc="-1" strike="noStrike">
                <a:solidFill>
                  <a:srgbClr val="000000"/>
                </a:solidFill>
                <a:uFill>
                  <a:solidFill>
                    <a:srgbClr val="ffffff"/>
                  </a:solidFill>
                </a:uFill>
                <a:latin typeface="Arial"/>
                <a:ea typeface="DejaVu Sans"/>
              </a:rPr>
              <a:t>Note:</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In cssSelector,</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Id can be represented by using #,</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Ex:- input#email</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Class can be represented by using .</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Ex:- tagName.classValue </a:t>
            </a:r>
            <a:endParaRPr b="0" lang="en-IN"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XPath to locate Elements</a:t>
            </a:r>
            <a:endParaRPr b="0" lang="en-IN" sz="1800" spc="-1" strike="noStrike">
              <a:solidFill>
                <a:srgbClr val="000000"/>
              </a:solidFill>
              <a:uFill>
                <a:solidFill>
                  <a:srgbClr val="ffffff"/>
                </a:solidFill>
              </a:uFill>
              <a:latin typeface="Arial"/>
            </a:endParaRPr>
          </a:p>
        </p:txBody>
      </p:sp>
      <p:sp>
        <p:nvSpPr>
          <p:cNvPr id="771"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It is a perfect technique for walking through the DOM structure of the web page.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XPath locators are robust and reliable.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It is one method which guarantees to locate any element on the page using the XPath expression.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But you should be very careful while forming an XPath as it may not work if there are changes in the web application.</a:t>
            </a:r>
            <a:endParaRPr b="0" lang="en-IN"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CustomShape 1"/>
          <p:cNvSpPr/>
          <p:nvPr/>
        </p:nvSpPr>
        <p:spPr>
          <a:xfrm>
            <a:off x="504000" y="301320"/>
            <a:ext cx="9069480" cy="1259280"/>
          </a:xfrm>
          <a:prstGeom prst="rect">
            <a:avLst/>
          </a:prstGeom>
          <a:noFill/>
          <a:ln>
            <a:noFill/>
          </a:ln>
        </p:spPr>
        <p:style>
          <a:lnRef idx="0"/>
          <a:fillRef idx="0"/>
          <a:effectRef idx="0"/>
          <a:fontRef idx="minor"/>
        </p:style>
      </p:sp>
      <p:sp>
        <p:nvSpPr>
          <p:cNvPr id="773"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Absolute XPath:</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It starts from the root element within the web page or part of the page and goes to identify the target element.</a:t>
            </a:r>
            <a:endParaRPr b="0" lang="en-IN" sz="1800" spc="-1" strike="noStrike">
              <a:solidFill>
                <a:srgbClr val="000000"/>
              </a:solidFill>
              <a:uFill>
                <a:solidFill>
                  <a:srgbClr val="ffffff"/>
                </a:solidFill>
              </a:uFill>
              <a:latin typeface="Arial"/>
            </a:endParaRPr>
          </a:p>
        </p:txBody>
      </p:sp>
      <p:pic>
        <p:nvPicPr>
          <p:cNvPr id="774" name="" descr=""/>
          <p:cNvPicPr/>
          <p:nvPr/>
        </p:nvPicPr>
        <p:blipFill>
          <a:blip r:embed="rId1"/>
          <a:stretch/>
        </p:blipFill>
        <p:spPr>
          <a:xfrm>
            <a:off x="1584000" y="4104000"/>
            <a:ext cx="3166560" cy="95508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CustomShape 1"/>
          <p:cNvSpPr/>
          <p:nvPr/>
        </p:nvSpPr>
        <p:spPr>
          <a:xfrm>
            <a:off x="504000" y="301320"/>
            <a:ext cx="9069480" cy="1259280"/>
          </a:xfrm>
          <a:prstGeom prst="rect">
            <a:avLst/>
          </a:prstGeom>
          <a:noFill/>
          <a:ln>
            <a:noFill/>
          </a:ln>
        </p:spPr>
        <p:style>
          <a:lnRef idx="0"/>
          <a:fillRef idx="0"/>
          <a:effectRef idx="0"/>
          <a:fontRef idx="minor"/>
        </p:style>
      </p:sp>
      <p:sp>
        <p:nvSpPr>
          <p:cNvPr id="776"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Relative Xpath</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 relative XPath are easy to manage as they are short and concise. It is also better than the previous XPath style as it may survive the changes in the Page HTML to a certain degree.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pic>
        <p:nvPicPr>
          <p:cNvPr id="777" name="" descr=""/>
          <p:cNvPicPr/>
          <p:nvPr/>
        </p:nvPicPr>
        <p:blipFill>
          <a:blip r:embed="rId1"/>
          <a:stretch/>
        </p:blipFill>
        <p:spPr>
          <a:xfrm>
            <a:off x="1440000" y="4401720"/>
            <a:ext cx="3022560" cy="101376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CustomShape 1"/>
          <p:cNvSpPr/>
          <p:nvPr/>
        </p:nvSpPr>
        <p:spPr>
          <a:xfrm>
            <a:off x="503640" y="301320"/>
            <a:ext cx="9063360" cy="12546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Who developed Selenium?</a:t>
            </a:r>
            <a:endParaRPr b="0" lang="en-IN" sz="1800" spc="-1" strike="noStrike">
              <a:solidFill>
                <a:srgbClr val="000000"/>
              </a:solidFill>
              <a:uFill>
                <a:solidFill>
                  <a:srgbClr val="ffffff"/>
                </a:solidFill>
              </a:uFill>
              <a:latin typeface="Arial"/>
            </a:endParaRPr>
          </a:p>
        </p:txBody>
      </p:sp>
      <p:sp>
        <p:nvSpPr>
          <p:cNvPr id="692" name="CustomShape 2"/>
          <p:cNvSpPr/>
          <p:nvPr/>
        </p:nvSpPr>
        <p:spPr>
          <a:xfrm>
            <a:off x="503640" y="1769040"/>
            <a:ext cx="9063360" cy="4377240"/>
          </a:xfrm>
          <a:prstGeom prst="rect">
            <a:avLst/>
          </a:prstGeom>
          <a:noFill/>
          <a:ln>
            <a:noFill/>
          </a:ln>
        </p:spPr>
        <p:style>
          <a:lnRef idx="0"/>
          <a:fillRef idx="0"/>
          <a:effectRef idx="0"/>
          <a:fontRef idx="minor"/>
        </p:style>
        <p:txBody>
          <a:bodyPr lIns="0" rIns="0" tIns="0" bIns="0"/>
          <a:p>
            <a:pPr marL="432000" indent="-3164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Primarily, Selenium was created by </a:t>
            </a:r>
            <a:r>
              <a:rPr b="1" lang="en-IN" sz="3200" spc="-1" strike="noStrike" u="sng">
                <a:solidFill>
                  <a:srgbClr val="000000"/>
                </a:solidFill>
                <a:uFill>
                  <a:solidFill>
                    <a:srgbClr val="ffffff"/>
                  </a:solidFill>
                </a:uFill>
                <a:latin typeface="Arial"/>
                <a:ea typeface="DejaVu Sans"/>
              </a:rPr>
              <a:t>Jason Huggins,</a:t>
            </a:r>
            <a:r>
              <a:rPr b="0" lang="en-IN" sz="3200" spc="-1" strike="noStrike">
                <a:solidFill>
                  <a:srgbClr val="000000"/>
                </a:solidFill>
                <a:uFill>
                  <a:solidFill>
                    <a:srgbClr val="ffffff"/>
                  </a:solidFill>
                </a:uFill>
                <a:latin typeface="Arial"/>
                <a:ea typeface="DejaVu Sans"/>
              </a:rPr>
              <a:t> engineer at ThoughtWorks in 2004.</a:t>
            </a:r>
            <a:endParaRPr b="0" lang="en-IN" sz="1800" spc="-1" strike="noStrike">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Selenium RC – </a:t>
            </a:r>
            <a:r>
              <a:rPr b="1" lang="en-IN" sz="3200" spc="-1" strike="noStrike">
                <a:solidFill>
                  <a:srgbClr val="000000"/>
                </a:solidFill>
                <a:uFill>
                  <a:solidFill>
                    <a:srgbClr val="ffffff"/>
                  </a:solidFill>
                </a:uFill>
                <a:latin typeface="Arial"/>
                <a:ea typeface="DejaVu Sans"/>
              </a:rPr>
              <a:t>Paul Hammant</a:t>
            </a:r>
            <a:endParaRPr b="0" lang="en-IN" sz="1800" spc="-1" strike="noStrike">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b="1"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Selenium Grid – </a:t>
            </a:r>
            <a:r>
              <a:rPr b="1" lang="en-IN" sz="3200" spc="-1" strike="noStrike">
                <a:solidFill>
                  <a:srgbClr val="000000"/>
                </a:solidFill>
                <a:uFill>
                  <a:solidFill>
                    <a:srgbClr val="ffffff"/>
                  </a:solidFill>
                </a:uFill>
                <a:latin typeface="Arial"/>
                <a:ea typeface="DejaVu Sans"/>
              </a:rPr>
              <a:t>Patrick Lightbody</a:t>
            </a:r>
            <a:endParaRPr b="0" lang="en-IN" sz="1800" spc="-1" strike="noStrike">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b="1"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b="1"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b="1"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Selenium WebDriver – </a:t>
            </a:r>
            <a:r>
              <a:rPr b="1" lang="en-IN" sz="3200" spc="-1" strike="noStrike">
                <a:solidFill>
                  <a:srgbClr val="000000"/>
                </a:solidFill>
                <a:uFill>
                  <a:solidFill>
                    <a:srgbClr val="ffffff"/>
                  </a:solidFill>
                </a:uFill>
                <a:latin typeface="Arial"/>
                <a:ea typeface="DejaVu Sans"/>
              </a:rPr>
              <a:t>Simon Stewart</a:t>
            </a:r>
            <a:endParaRPr b="0" lang="en-IN" sz="1800" spc="-1" strike="noStrike">
              <a:solidFill>
                <a:srgbClr val="000000"/>
              </a:solidFill>
              <a:uFill>
                <a:solidFill>
                  <a:srgbClr val="ffffff"/>
                </a:solidFill>
              </a:uFill>
              <a:latin typeface="Arial"/>
            </a:endParaRPr>
          </a:p>
        </p:txBody>
      </p:sp>
      <p:pic>
        <p:nvPicPr>
          <p:cNvPr id="693" name="" descr=""/>
          <p:cNvPicPr/>
          <p:nvPr/>
        </p:nvPicPr>
        <p:blipFill>
          <a:blip r:embed="rId1"/>
          <a:stretch/>
        </p:blipFill>
        <p:spPr>
          <a:xfrm>
            <a:off x="8424000" y="466920"/>
            <a:ext cx="1378440" cy="1330920"/>
          </a:xfrm>
          <a:prstGeom prst="rect">
            <a:avLst/>
          </a:prstGeom>
          <a:ln>
            <a:noFill/>
          </a:ln>
        </p:spPr>
      </p:pic>
      <p:pic>
        <p:nvPicPr>
          <p:cNvPr id="694" name="" descr=""/>
          <p:cNvPicPr/>
          <p:nvPr/>
        </p:nvPicPr>
        <p:blipFill>
          <a:blip r:embed="rId2"/>
          <a:stretch/>
        </p:blipFill>
        <p:spPr>
          <a:xfrm>
            <a:off x="7056000" y="2736000"/>
            <a:ext cx="1521360" cy="1435680"/>
          </a:xfrm>
          <a:prstGeom prst="rect">
            <a:avLst/>
          </a:prstGeom>
          <a:ln>
            <a:noFill/>
          </a:ln>
        </p:spPr>
      </p:pic>
      <p:pic>
        <p:nvPicPr>
          <p:cNvPr id="695" name="" descr=""/>
          <p:cNvPicPr/>
          <p:nvPr/>
        </p:nvPicPr>
        <p:blipFill>
          <a:blip r:embed="rId3"/>
          <a:stretch/>
        </p:blipFill>
        <p:spPr>
          <a:xfrm>
            <a:off x="2955960" y="4680000"/>
            <a:ext cx="1149840" cy="1245240"/>
          </a:xfrm>
          <a:prstGeom prst="rect">
            <a:avLst/>
          </a:prstGeom>
          <a:ln>
            <a:noFill/>
          </a:ln>
        </p:spPr>
      </p:pic>
      <p:pic>
        <p:nvPicPr>
          <p:cNvPr id="696" name="" descr=""/>
          <p:cNvPicPr/>
          <p:nvPr/>
        </p:nvPicPr>
        <p:blipFill>
          <a:blip r:embed="rId4"/>
          <a:stretch/>
        </p:blipFill>
        <p:spPr>
          <a:xfrm>
            <a:off x="8064000" y="5244120"/>
            <a:ext cx="1437840" cy="1557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Syntax</a:t>
            </a:r>
            <a:endParaRPr b="0" lang="en-IN" sz="1800" spc="-1" strike="noStrike">
              <a:solidFill>
                <a:srgbClr val="000000"/>
              </a:solidFill>
              <a:uFill>
                <a:solidFill>
                  <a:srgbClr val="ffffff"/>
                </a:solidFill>
              </a:uFill>
              <a:latin typeface="Arial"/>
            </a:endParaRPr>
          </a:p>
        </p:txBody>
      </p:sp>
      <p:sp>
        <p:nvSpPr>
          <p:cNvPr id="779"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nchor="ctr"/>
          <a:p>
            <a:r>
              <a:rPr b="0" lang="en-IN" sz="3200" spc="-1" strike="noStrike">
                <a:solidFill>
                  <a:srgbClr val="000000"/>
                </a:solidFill>
                <a:uFill>
                  <a:solidFill>
                    <a:srgbClr val="ffffff"/>
                  </a:solidFill>
                </a:uFill>
                <a:latin typeface="Arial"/>
                <a:ea typeface="DejaVu Sans"/>
              </a:rPr>
              <a:t>//tagName---&gt; all matching elements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//tagName[1]--&gt; all the 1st matching elements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//tagName[2]---&gt; all the 2nd matching elements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//tagName[last()]--- all the last matching elements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 all the elements present in the  web page</a:t>
            </a:r>
            <a:endParaRPr b="0" lang="en-IN"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Xpath by attribute</a:t>
            </a:r>
            <a:endParaRPr b="0" lang="en-IN" sz="1800" spc="-1" strike="noStrike">
              <a:solidFill>
                <a:srgbClr val="000000"/>
              </a:solidFill>
              <a:uFill>
                <a:solidFill>
                  <a:srgbClr val="ffffff"/>
                </a:solidFill>
              </a:uFill>
              <a:latin typeface="Arial"/>
            </a:endParaRPr>
          </a:p>
        </p:txBody>
      </p:sp>
      <p:sp>
        <p:nvSpPr>
          <p:cNvPr id="781" name="CustomShape 2"/>
          <p:cNvSpPr/>
          <p:nvPr/>
        </p:nvSpPr>
        <p:spPr>
          <a:xfrm>
            <a:off x="504000" y="1382760"/>
            <a:ext cx="9070200" cy="5151960"/>
          </a:xfrm>
          <a:prstGeom prst="rect">
            <a:avLst/>
          </a:prstGeom>
          <a:noFill/>
          <a:ln>
            <a:noFill/>
          </a:ln>
        </p:spPr>
        <p:style>
          <a:lnRef idx="0"/>
          <a:fillRef idx="0"/>
          <a:effectRef idx="0"/>
          <a:fontRef idx="minor"/>
        </p:style>
        <p:txBody>
          <a:bodyPr lIns="0" rIns="0" tIns="0" bIns="0" anchor="ctr"/>
          <a:p>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In order to identify specified elements, it may not work properly when we use the index because, whenever the position of the elements changes, it’s index value will also changes.</a:t>
            </a:r>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To over come the above problem we use xpath by attribute.</a:t>
            </a:r>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It is applicable for both absolute and relative xpath.</a:t>
            </a:r>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Syntax:</a:t>
            </a:r>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tagName[@attributeName='attributeValue']</a:t>
            </a:r>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Ex: </a:t>
            </a:r>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Absolute--- /html/body/div/input[@value='B']</a:t>
            </a:r>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Relative--- //input[@value='B']</a:t>
            </a:r>
            <a:endParaRPr b="0" lang="en-IN" sz="18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Xpath by text()</a:t>
            </a:r>
            <a:endParaRPr b="0" lang="en-IN" sz="1800" spc="-1" strike="noStrike">
              <a:solidFill>
                <a:srgbClr val="000000"/>
              </a:solidFill>
              <a:uFill>
                <a:solidFill>
                  <a:srgbClr val="ffffff"/>
                </a:solidFill>
              </a:uFill>
              <a:latin typeface="Arial"/>
            </a:endParaRPr>
          </a:p>
        </p:txBody>
      </p:sp>
      <p:sp>
        <p:nvSpPr>
          <p:cNvPr id="783"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If the specified element does not contain any attribute and if it contains text, then we can identify that element by using xpath by text.</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Anything which is present in between opening and closing tag.</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It is applicable for both absolute xpath and relative xpath.</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Syntax: tagName[text()='textValue']</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Ex:- //td[text()='Java']</a:t>
            </a:r>
            <a:endParaRPr b="0" lang="en-IN"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4"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XPath to locate Elements</a:t>
            </a:r>
            <a:endParaRPr b="0" lang="en-IN" sz="1800" spc="-1" strike="noStrike">
              <a:solidFill>
                <a:srgbClr val="000000"/>
              </a:solidFill>
              <a:uFill>
                <a:solidFill>
                  <a:srgbClr val="ffffff"/>
                </a:solidFill>
              </a:uFill>
              <a:latin typeface="Arial"/>
            </a:endParaRPr>
          </a:p>
        </p:txBody>
      </p:sp>
      <p:sp>
        <p:nvSpPr>
          <p:cNvPr id="785"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IN" sz="3200" spc="-1" strike="noStrike">
                <a:solidFill>
                  <a:srgbClr val="009933"/>
                </a:solidFill>
                <a:uFill>
                  <a:solidFill>
                    <a:srgbClr val="ffffff"/>
                  </a:solidFill>
                </a:uFill>
                <a:latin typeface="Arial"/>
                <a:ea typeface="DejaVu Sans"/>
              </a:rPr>
              <a:t>Guarantees to find accurate locators.</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ff0000"/>
                </a:solidFill>
                <a:uFill>
                  <a:solidFill>
                    <a:srgbClr val="ffffff"/>
                  </a:solidFill>
                </a:uFill>
                <a:latin typeface="Arial"/>
                <a:ea typeface="DejaVu Sans"/>
              </a:rPr>
              <a:t>It is slow as compared to CSS.</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ff0000"/>
                </a:solidFill>
                <a:uFill>
                  <a:solidFill>
                    <a:srgbClr val="ffffff"/>
                  </a:solidFill>
                </a:uFill>
                <a:latin typeface="Arial"/>
                <a:ea typeface="DejaVu Sans"/>
              </a:rPr>
              <a:t>It’s browser dependent, and there are differences in IE vs. Firefox XPath implementations.</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ff0000"/>
                </a:solidFill>
                <a:uFill>
                  <a:solidFill>
                    <a:srgbClr val="ffffff"/>
                  </a:solidFill>
                </a:uFill>
                <a:latin typeface="Arial"/>
                <a:ea typeface="DejaVu Sans"/>
              </a:rPr>
              <a:t>Building a relative XPath is time-consuming and quite tricky as you need to check all the nodes to form the path.</a:t>
            </a:r>
            <a:endParaRPr b="0" lang="en-IN" sz="18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Collections</a:t>
            </a:r>
            <a:endParaRPr b="0" lang="en-IN" sz="1800" spc="-1" strike="noStrike">
              <a:solidFill>
                <a:srgbClr val="000000"/>
              </a:solidFill>
              <a:uFill>
                <a:solidFill>
                  <a:srgbClr val="ffffff"/>
                </a:solidFill>
              </a:uFill>
              <a:latin typeface="Arial"/>
            </a:endParaRPr>
          </a:p>
        </p:txBody>
      </p:sp>
      <p:sp>
        <p:nvSpPr>
          <p:cNvPr id="787"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nchor="ctr"/>
          <a:p>
            <a:r>
              <a:rPr b="0" lang="en-IN" sz="3200" spc="-1" strike="noStrike">
                <a:solidFill>
                  <a:srgbClr val="000000"/>
                </a:solidFill>
                <a:uFill>
                  <a:solidFill>
                    <a:srgbClr val="ffffff"/>
                  </a:solidFill>
                </a:uFill>
                <a:latin typeface="Arial"/>
                <a:ea typeface="DejaVu Sans"/>
              </a:rPr>
              <a:t>Group of individual objects treated as a single entity is called a Collection.</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Ex: List, Queue, Set etc.,</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The Collection in Java is a framework that provides an architecture to store and manipulate the group of objects.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Ex: JavaDemo.java</a:t>
            </a:r>
            <a:endParaRPr b="0" lang="en-IN" sz="1800" spc="-1" strike="noStrike">
              <a:solidFill>
                <a:srgbClr val="000000"/>
              </a:solidFill>
              <a:uFill>
                <a:solidFill>
                  <a:srgbClr val="ffffff"/>
                </a:solidFill>
              </a:u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List</a:t>
            </a:r>
            <a:endParaRPr b="0" lang="en-IN" sz="1800" spc="-1" strike="noStrike">
              <a:solidFill>
                <a:srgbClr val="000000"/>
              </a:solidFill>
              <a:uFill>
                <a:solidFill>
                  <a:srgbClr val="ffffff"/>
                </a:solidFill>
              </a:uFill>
              <a:latin typeface="Arial"/>
            </a:endParaRPr>
          </a:p>
        </p:txBody>
      </p:sp>
      <p:sp>
        <p:nvSpPr>
          <p:cNvPr id="789"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r>
              <a:rPr b="0" lang="en-IN" sz="3200" spc="-1" strike="noStrike">
                <a:solidFill>
                  <a:srgbClr val="000000"/>
                </a:solidFill>
                <a:uFill>
                  <a:solidFill>
                    <a:srgbClr val="ffffff"/>
                  </a:solidFill>
                </a:uFill>
                <a:latin typeface="Arial"/>
                <a:ea typeface="DejaVu Sans"/>
              </a:rPr>
              <a:t>List is an interface which is implemented by the classes, ArrayList, LinkedList and Vector</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List allows duplicates.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List allows null values.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In List insertion order is preserved.</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List is an index based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rPr>
              <a:t>List</a:t>
            </a:r>
            <a:endParaRPr b="0" lang="en-IN" sz="1800" spc="-1" strike="noStrike">
              <a:solidFill>
                <a:srgbClr val="000000"/>
              </a:solidFill>
              <a:uFill>
                <a:solidFill>
                  <a:srgbClr val="ffffff"/>
                </a:solidFill>
              </a:uFill>
              <a:latin typeface="Arial"/>
            </a:endParaRPr>
          </a:p>
        </p:txBody>
      </p:sp>
      <p:sp>
        <p:nvSpPr>
          <p:cNvPr id="791"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nchor="ctr"/>
          <a:p>
            <a:r>
              <a:rPr b="0" lang="en-IN" sz="3200" spc="-1" strike="noStrike">
                <a:solidFill>
                  <a:srgbClr val="000000"/>
                </a:solidFill>
                <a:uFill>
                  <a:solidFill>
                    <a:srgbClr val="ffffff"/>
                  </a:solidFill>
                </a:uFill>
                <a:latin typeface="Arial"/>
              </a:rPr>
              <a:t>In List ,</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we can add the data using </a:t>
            </a:r>
            <a:r>
              <a:rPr b="1" lang="en-IN" sz="3200" spc="-1" strike="noStrike">
                <a:solidFill>
                  <a:srgbClr val="000000"/>
                </a:solidFill>
                <a:uFill>
                  <a:solidFill>
                    <a:srgbClr val="ffffff"/>
                  </a:solidFill>
                </a:uFill>
                <a:latin typeface="Arial"/>
              </a:rPr>
              <a:t>add()</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get the size using </a:t>
            </a:r>
            <a:r>
              <a:rPr b="1" lang="en-IN" sz="3200" spc="-1" strike="noStrike">
                <a:solidFill>
                  <a:srgbClr val="000000"/>
                </a:solidFill>
                <a:uFill>
                  <a:solidFill>
                    <a:srgbClr val="ffffff"/>
                  </a:solidFill>
                </a:uFill>
                <a:latin typeface="Arial"/>
              </a:rPr>
              <a:t>size()</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get the data using </a:t>
            </a:r>
            <a:r>
              <a:rPr b="1" lang="en-IN" sz="3200" spc="-1" strike="noStrike">
                <a:solidFill>
                  <a:srgbClr val="000000"/>
                </a:solidFill>
                <a:uFill>
                  <a:solidFill>
                    <a:srgbClr val="ffffff"/>
                  </a:solidFill>
                </a:uFill>
                <a:latin typeface="Arial"/>
                <a:ea typeface="Noto Sans CJK SC Regular"/>
              </a:rPr>
              <a:t>get()</a:t>
            </a:r>
            <a:endParaRPr b="0" lang="en-IN" sz="1800" spc="-1" strike="noStrike">
              <a:solidFill>
                <a:srgbClr val="000000"/>
              </a:solidFill>
              <a:uFill>
                <a:solidFill>
                  <a:srgbClr val="ffffff"/>
                </a:solidFill>
              </a:uFill>
              <a:latin typeface="Arial"/>
            </a:endParaRPr>
          </a:p>
          <a:p>
            <a:r>
              <a:rPr b="1" lang="en-IN" sz="3200" spc="-1" strike="noStrike" u="sng">
                <a:solidFill>
                  <a:srgbClr val="000000"/>
                </a:solidFill>
                <a:uFill>
                  <a:solidFill>
                    <a:srgbClr val="ffffff"/>
                  </a:solidFill>
                </a:uFill>
                <a:latin typeface="Arial"/>
                <a:ea typeface="Noto Sans CJK SC Regular"/>
              </a:rPr>
              <a:t>Note: </a:t>
            </a:r>
            <a:r>
              <a:rPr b="0" lang="en-IN" sz="3200" spc="-1" strike="noStrike">
                <a:solidFill>
                  <a:srgbClr val="000000"/>
                </a:solidFill>
                <a:uFill>
                  <a:solidFill>
                    <a:srgbClr val="ffffff"/>
                  </a:solidFill>
                </a:uFill>
                <a:latin typeface="Arial"/>
                <a:ea typeface="Noto Sans CJK SC Regular"/>
              </a:rPr>
              <a:t>Return type of get() depends on type of data which are stored in List.</a:t>
            </a:r>
            <a:endParaRPr b="0" lang="en-IN" sz="18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Handling Multiple Elements</a:t>
            </a:r>
            <a:endParaRPr b="0" lang="en-IN" sz="1800" spc="-1" strike="noStrike">
              <a:solidFill>
                <a:srgbClr val="000000"/>
              </a:solidFill>
              <a:uFill>
                <a:solidFill>
                  <a:srgbClr val="ffffff"/>
                </a:solidFill>
              </a:uFill>
              <a:latin typeface="Arial"/>
            </a:endParaRPr>
          </a:p>
        </p:txBody>
      </p:sp>
      <p:sp>
        <p:nvSpPr>
          <p:cNvPr id="793"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r>
              <a:rPr b="0" lang="en-IN" sz="3200" spc="-1" strike="noStrike">
                <a:solidFill>
                  <a:srgbClr val="000000"/>
                </a:solidFill>
                <a:uFill>
                  <a:solidFill>
                    <a:srgbClr val="ffffff"/>
                  </a:solidFill>
                </a:uFill>
                <a:latin typeface="Arial"/>
                <a:ea typeface="DejaVu Sans"/>
              </a:rPr>
              <a:t>In order to handle multiple elements we use </a:t>
            </a:r>
            <a:r>
              <a:rPr b="1" lang="en-IN" sz="3200" spc="-1" strike="noStrike">
                <a:solidFill>
                  <a:srgbClr val="000000"/>
                </a:solidFill>
                <a:uFill>
                  <a:solidFill>
                    <a:srgbClr val="ffffff"/>
                  </a:solidFill>
                </a:uFill>
                <a:latin typeface="Arial"/>
                <a:ea typeface="DejaVu Sans"/>
              </a:rPr>
              <a:t>findElements</a:t>
            </a:r>
            <a:r>
              <a:rPr b="0" lang="en-IN" sz="32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Return type of </a:t>
            </a:r>
            <a:r>
              <a:rPr b="1" lang="en-IN" sz="3200" spc="-1" strike="noStrike">
                <a:solidFill>
                  <a:srgbClr val="000000"/>
                </a:solidFill>
                <a:uFill>
                  <a:solidFill>
                    <a:srgbClr val="ffffff"/>
                  </a:solidFill>
                </a:uFill>
                <a:latin typeface="Arial"/>
                <a:ea typeface="DejaVu Sans"/>
              </a:rPr>
              <a:t>findElements</a:t>
            </a:r>
            <a:r>
              <a:rPr b="0" lang="en-IN" sz="3200" spc="-1" strike="noStrike">
                <a:solidFill>
                  <a:srgbClr val="000000"/>
                </a:solidFill>
                <a:uFill>
                  <a:solidFill>
                    <a:srgbClr val="ffffff"/>
                  </a:solidFill>
                </a:uFill>
                <a:latin typeface="Arial"/>
                <a:ea typeface="DejaVu Sans"/>
              </a:rPr>
              <a:t>() is </a:t>
            </a:r>
            <a:r>
              <a:rPr b="1" lang="en-IN" sz="3200" spc="-1" strike="noStrike">
                <a:solidFill>
                  <a:srgbClr val="000000"/>
                </a:solidFill>
                <a:uFill>
                  <a:solidFill>
                    <a:srgbClr val="ffffff"/>
                  </a:solidFill>
                </a:uFill>
                <a:latin typeface="Arial"/>
                <a:ea typeface="DejaVu Sans"/>
              </a:rPr>
              <a:t>List&lt;WebElement&gt;</a:t>
            </a:r>
            <a:r>
              <a:rPr b="0" lang="en-IN" sz="32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In findElements() if the specified locator is matching with multiple elements, it returns address of </a:t>
            </a:r>
            <a:r>
              <a:rPr b="0" lang="en-IN" sz="3200" spc="-1" strike="noStrike" u="sng">
                <a:solidFill>
                  <a:srgbClr val="000000"/>
                </a:solidFill>
                <a:uFill>
                  <a:solidFill>
                    <a:srgbClr val="ffffff"/>
                  </a:solidFill>
                </a:uFill>
                <a:latin typeface="Arial"/>
                <a:ea typeface="DejaVu Sans"/>
              </a:rPr>
              <a:t>all</a:t>
            </a:r>
            <a:r>
              <a:rPr b="0" lang="en-IN" sz="3200" spc="-1" strike="noStrike">
                <a:solidFill>
                  <a:srgbClr val="000000"/>
                </a:solidFill>
                <a:uFill>
                  <a:solidFill>
                    <a:srgbClr val="ffffff"/>
                  </a:solidFill>
                </a:uFill>
                <a:latin typeface="Arial"/>
                <a:ea typeface="DejaVu Sans"/>
              </a:rPr>
              <a:t> the matching elements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In findElements() if the specified locator is not matching with multiple elements, it returns </a:t>
            </a:r>
            <a:r>
              <a:rPr b="0" lang="en-IN" sz="3200" spc="-1" strike="noStrike" u="sng">
                <a:solidFill>
                  <a:srgbClr val="000000"/>
                </a:solidFill>
                <a:uFill>
                  <a:solidFill>
                    <a:srgbClr val="ffffff"/>
                  </a:solidFill>
                </a:uFill>
                <a:latin typeface="Arial"/>
                <a:ea typeface="DejaVu Sans"/>
              </a:rPr>
              <a:t>empty</a:t>
            </a:r>
            <a:r>
              <a:rPr b="0" lang="en-IN" sz="3200" spc="-1" strike="noStrike">
                <a:solidFill>
                  <a:srgbClr val="000000"/>
                </a:solidFill>
                <a:uFill>
                  <a:solidFill>
                    <a:srgbClr val="ffffff"/>
                  </a:solidFill>
                </a:uFill>
                <a:latin typeface="Arial"/>
                <a:ea typeface="DejaVu Sans"/>
              </a:rPr>
              <a:t> list(0)</a:t>
            </a:r>
            <a:endParaRPr b="0" lang="en-IN" sz="1800" spc="-1" strike="noStrike">
              <a:solidFill>
                <a:srgbClr val="000000"/>
              </a:solidFill>
              <a:uFill>
                <a:solidFill>
                  <a:srgbClr val="ffffff"/>
                </a:solidFill>
              </a:uFill>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Handling Multiple Elements</a:t>
            </a:r>
            <a:endParaRPr b="0" lang="en-IN" sz="1800" spc="-1" strike="noStrike">
              <a:solidFill>
                <a:srgbClr val="000000"/>
              </a:solidFill>
              <a:uFill>
                <a:solidFill>
                  <a:srgbClr val="ffffff"/>
                </a:solidFill>
              </a:uFill>
              <a:latin typeface="Arial"/>
            </a:endParaRPr>
          </a:p>
        </p:txBody>
      </p:sp>
      <p:sp>
        <p:nvSpPr>
          <p:cNvPr id="795"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Ex:Create a webpage checkboxsample.html</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To count number of check boxes present in the webpage - CountCheckbox.java</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NOTE:</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For findElements(), the preferred  locators are,</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tagName</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a:ea typeface="DejaVu Sans"/>
              </a:rPr>
              <a:t>xpath</a:t>
            </a:r>
            <a:endParaRPr b="0" lang="en-IN" sz="1800" spc="-1" strike="noStrike">
              <a:solidFill>
                <a:srgbClr val="000000"/>
              </a:solidFill>
              <a:uFill>
                <a:solidFill>
                  <a:srgbClr val="ffffff"/>
                </a:solidFill>
              </a:uFill>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6"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Handling drop-down list or list box</a:t>
            </a:r>
            <a:endParaRPr b="0" lang="en-IN" sz="1800" spc="-1" strike="noStrike">
              <a:solidFill>
                <a:srgbClr val="000000"/>
              </a:solidFill>
              <a:uFill>
                <a:solidFill>
                  <a:srgbClr val="ffffff"/>
                </a:solidFill>
              </a:uFill>
              <a:latin typeface="Arial"/>
            </a:endParaRPr>
          </a:p>
        </p:txBody>
      </p:sp>
      <p:sp>
        <p:nvSpPr>
          <p:cNvPr id="797"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If the list box is developed by using select tag then we can  handle it by using Select class.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Select class should be imported from the </a:t>
            </a:r>
            <a:r>
              <a:rPr b="1" lang="en-IN" sz="3200" spc="-1" strike="noStrike">
                <a:solidFill>
                  <a:srgbClr val="000000"/>
                </a:solidFill>
                <a:uFill>
                  <a:solidFill>
                    <a:srgbClr val="ffffff"/>
                  </a:solidFill>
                </a:uFill>
                <a:latin typeface="Arial"/>
                <a:ea typeface="DejaVu Sans"/>
              </a:rPr>
              <a:t>package org.openqa.selenium.support.ui</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Select class contains one constructor which takes an argument of type WebElement where in we have to pass address of the list box.</a:t>
            </a:r>
            <a:endParaRPr b="0" lang="en-IN" sz="1800" spc="-1" strike="noStrike">
              <a:solidFill>
                <a:srgbClr val="000000"/>
              </a:solidFill>
              <a:uFill>
                <a:solidFill>
                  <a:srgbClr val="ffffff"/>
                </a:solidFill>
              </a:uFill>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The 4 components</a:t>
            </a:r>
            <a:endParaRPr b="0" lang="en-IN" sz="1800" spc="-1" strike="noStrike">
              <a:solidFill>
                <a:srgbClr val="000000"/>
              </a:solidFill>
              <a:uFill>
                <a:solidFill>
                  <a:srgbClr val="ffffff"/>
                </a:solidFill>
              </a:uFill>
              <a:latin typeface="Arial"/>
            </a:endParaRPr>
          </a:p>
        </p:txBody>
      </p:sp>
      <p:sp>
        <p:nvSpPr>
          <p:cNvPr id="698"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nchor="ctr"/>
          <a:p>
            <a:r>
              <a:rPr b="0" lang="en-IN" sz="3200" spc="-1" strike="noStrike">
                <a:solidFill>
                  <a:srgbClr val="000000"/>
                </a:solidFill>
                <a:uFill>
                  <a:solidFill>
                    <a:srgbClr val="ffffff"/>
                  </a:solidFill>
                </a:uFill>
                <a:latin typeface="Arial"/>
                <a:ea typeface="DejaVu Sans"/>
              </a:rPr>
              <a:t>Selenium Integrated Development Environment (IDE)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Selenium Remote Control (RC)</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WebDriver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Selenium Grid</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8"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Select class methods for selecting the options.</a:t>
            </a:r>
            <a:endParaRPr b="0" lang="en-IN" sz="1800" spc="-1" strike="noStrike">
              <a:solidFill>
                <a:srgbClr val="000000"/>
              </a:solidFill>
              <a:uFill>
                <a:solidFill>
                  <a:srgbClr val="ffffff"/>
                </a:solidFill>
              </a:uFill>
              <a:latin typeface="Arial"/>
            </a:endParaRPr>
          </a:p>
        </p:txBody>
      </p:sp>
      <p:sp>
        <p:nvSpPr>
          <p:cNvPr id="799"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selectByIndex(int)</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selectByValue(String)</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selectByVisibleText(String)</a:t>
            </a:r>
            <a:endParaRPr b="0" lang="en-IN" sz="1800" spc="-1" strike="noStrike">
              <a:solidFill>
                <a:srgbClr val="000000"/>
              </a:solidFill>
              <a:uFill>
                <a:solidFill>
                  <a:srgbClr val="ffffff"/>
                </a:solidFill>
              </a:uFill>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0"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Select class methods for deselecting the options </a:t>
            </a:r>
            <a:endParaRPr b="0" lang="en-IN" sz="1800" spc="-1" strike="noStrike">
              <a:solidFill>
                <a:srgbClr val="000000"/>
              </a:solidFill>
              <a:uFill>
                <a:solidFill>
                  <a:srgbClr val="ffffff"/>
                </a:solidFill>
              </a:uFill>
              <a:latin typeface="Arial"/>
            </a:endParaRPr>
          </a:p>
        </p:txBody>
      </p:sp>
      <p:sp>
        <p:nvSpPr>
          <p:cNvPr id="801"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deselectByIndex(int)</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deselectByValue(String)</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deselectByVisibleText(String)</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deselectAll()</a:t>
            </a:r>
            <a:endParaRPr b="0" lang="en-IN" sz="1800" spc="-1" strike="noStrike">
              <a:solidFill>
                <a:srgbClr val="000000"/>
              </a:solidFill>
              <a:uFill>
                <a:solidFill>
                  <a:srgbClr val="ffffff"/>
                </a:solidFill>
              </a:uFill>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2"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Get the options from listbox.</a:t>
            </a:r>
            <a:endParaRPr b="0" lang="en-IN" sz="1800" spc="-1" strike="noStrike">
              <a:solidFill>
                <a:srgbClr val="000000"/>
              </a:solidFill>
              <a:uFill>
                <a:solidFill>
                  <a:srgbClr val="ffffff"/>
                </a:solidFill>
              </a:uFill>
              <a:latin typeface="Arial"/>
            </a:endParaRPr>
          </a:p>
        </p:txBody>
      </p:sp>
      <p:sp>
        <p:nvSpPr>
          <p:cNvPr id="803"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getAllSelectedOptions()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getFirstSelectedOption()</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getOptions()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isMultiple() - </a:t>
            </a:r>
            <a:r>
              <a:rPr b="0" lang="en-IN" sz="3200" spc="-1" strike="noStrike">
                <a:solidFill>
                  <a:srgbClr val="000000"/>
                </a:solidFill>
                <a:uFill>
                  <a:solidFill>
                    <a:srgbClr val="ffffff"/>
                  </a:solidFill>
                </a:uFill>
                <a:latin typeface="Arial"/>
                <a:ea typeface="Calibri"/>
              </a:rPr>
              <a:t>check whether the list box is single/multi select list box</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Handling drop-down list or list box</a:t>
            </a:r>
            <a:endParaRPr b="0" lang="en-IN" sz="1800" spc="-1" strike="noStrike">
              <a:solidFill>
                <a:srgbClr val="000000"/>
              </a:solidFill>
              <a:uFill>
                <a:solidFill>
                  <a:srgbClr val="ffffff"/>
                </a:solidFill>
              </a:uFill>
              <a:latin typeface="Arial"/>
            </a:endParaRPr>
          </a:p>
        </p:txBody>
      </p:sp>
      <p:sp>
        <p:nvSpPr>
          <p:cNvPr id="805"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Ex listbox.html</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WAS to select by index, select by value and select by visible text.</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Enhance to de-select the same.</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Count and print all the selected options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6"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Actions</a:t>
            </a:r>
            <a:endParaRPr b="0" lang="en-IN" sz="1800" spc="-1" strike="noStrike">
              <a:solidFill>
                <a:srgbClr val="000000"/>
              </a:solidFill>
              <a:uFill>
                <a:solidFill>
                  <a:srgbClr val="ffffff"/>
                </a:solidFill>
              </a:uFill>
              <a:latin typeface="Arial"/>
            </a:endParaRPr>
          </a:p>
        </p:txBody>
      </p:sp>
      <p:sp>
        <p:nvSpPr>
          <p:cNvPr id="807"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r>
              <a:rPr b="0" lang="en-IN" sz="3200" spc="-1" strike="noStrike">
                <a:solidFill>
                  <a:srgbClr val="000000"/>
                </a:solidFill>
                <a:uFill>
                  <a:solidFill>
                    <a:srgbClr val="ffffff"/>
                  </a:solidFill>
                </a:uFill>
                <a:latin typeface="Arial"/>
                <a:ea typeface="DejaVu Sans"/>
              </a:rPr>
              <a:t>Actions is a class which implements </a:t>
            </a:r>
            <a:r>
              <a:rPr b="1" lang="en-IN" sz="3200" spc="-1" strike="noStrike">
                <a:solidFill>
                  <a:srgbClr val="000000"/>
                </a:solidFill>
                <a:uFill>
                  <a:solidFill>
                    <a:srgbClr val="ffffff"/>
                  </a:solidFill>
                </a:uFill>
                <a:latin typeface="Arial"/>
                <a:ea typeface="DejaVu Sans"/>
              </a:rPr>
              <a:t>Action</a:t>
            </a:r>
            <a:r>
              <a:rPr b="0" lang="en-IN" sz="3200" spc="-1" strike="noStrike">
                <a:solidFill>
                  <a:srgbClr val="000000"/>
                </a:solidFill>
                <a:uFill>
                  <a:solidFill>
                    <a:srgbClr val="ffffff"/>
                  </a:solidFill>
                </a:uFill>
                <a:latin typeface="Arial"/>
                <a:ea typeface="DejaVu Sans"/>
              </a:rPr>
              <a:t> interface.</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Actions class is used to perform mouse and keyboard actions.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Actions class contains a constructor which takes an argument of type </a:t>
            </a:r>
            <a:r>
              <a:rPr b="1" lang="en-IN" sz="3200" spc="-1" strike="noStrike">
                <a:solidFill>
                  <a:srgbClr val="000000"/>
                </a:solidFill>
                <a:uFill>
                  <a:solidFill>
                    <a:srgbClr val="ffffff"/>
                  </a:solidFill>
                </a:uFill>
                <a:latin typeface="Arial"/>
                <a:ea typeface="DejaVu Sans"/>
              </a:rPr>
              <a:t>WebDriver</a:t>
            </a:r>
            <a:r>
              <a:rPr b="0" lang="en-IN" sz="32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When we are using any methods of Actions class it is mandatory to call </a:t>
            </a:r>
            <a:r>
              <a:rPr b="1" lang="en-IN" sz="3200" spc="-1" strike="noStrike">
                <a:solidFill>
                  <a:srgbClr val="000000"/>
                </a:solidFill>
                <a:uFill>
                  <a:solidFill>
                    <a:srgbClr val="ffffff"/>
                  </a:solidFill>
                </a:uFill>
                <a:latin typeface="Arial"/>
                <a:ea typeface="DejaVu Sans"/>
              </a:rPr>
              <a:t>perform</a:t>
            </a:r>
            <a:r>
              <a:rPr b="0" lang="en-IN" sz="3200" spc="-1" strike="noStrike">
                <a:solidFill>
                  <a:srgbClr val="000000"/>
                </a:solidFill>
                <a:uFill>
                  <a:solidFill>
                    <a:srgbClr val="ffffff"/>
                  </a:solidFill>
                </a:uFill>
                <a:latin typeface="Arial"/>
                <a:ea typeface="DejaVu Sans"/>
              </a:rPr>
              <a:t>(). Otherwise Actions class will not perform the actions. </a:t>
            </a:r>
            <a:endParaRPr b="0" lang="en-IN" sz="1800" spc="-1" strike="noStrike">
              <a:solidFill>
                <a:srgbClr val="000000"/>
              </a:solidFill>
              <a:uFill>
                <a:solidFill>
                  <a:srgbClr val="ffffff"/>
                </a:solidFill>
              </a:uFill>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8"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Handling Drop-down menus</a:t>
            </a:r>
            <a:endParaRPr b="0" lang="en-IN" sz="1800" spc="-1" strike="noStrike">
              <a:solidFill>
                <a:srgbClr val="000000"/>
              </a:solidFill>
              <a:uFill>
                <a:solidFill>
                  <a:srgbClr val="ffffff"/>
                </a:solidFill>
              </a:uFill>
              <a:latin typeface="Arial"/>
            </a:endParaRPr>
          </a:p>
        </p:txBody>
      </p:sp>
      <p:sp>
        <p:nvSpPr>
          <p:cNvPr id="809"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r>
              <a:rPr b="0" lang="en-IN" sz="3200" spc="-1" strike="noStrike">
                <a:solidFill>
                  <a:srgbClr val="000000"/>
                </a:solidFill>
                <a:uFill>
                  <a:solidFill>
                    <a:srgbClr val="ffffff"/>
                  </a:solidFill>
                </a:uFill>
                <a:latin typeface="Arial"/>
                <a:ea typeface="DejaVu Sans"/>
              </a:rPr>
              <a:t>We can handle drop down menu by using </a:t>
            </a:r>
            <a:r>
              <a:rPr b="1" lang="en-IN" sz="3200" spc="-1" strike="noStrike">
                <a:solidFill>
                  <a:srgbClr val="000000"/>
                </a:solidFill>
                <a:uFill>
                  <a:solidFill>
                    <a:srgbClr val="ffffff"/>
                  </a:solidFill>
                </a:uFill>
                <a:latin typeface="Arial"/>
                <a:ea typeface="DejaVu Sans"/>
              </a:rPr>
              <a:t>moveToElement</a:t>
            </a:r>
            <a:r>
              <a:rPr b="0" lang="en-IN" sz="3200" spc="-1" strike="noStrike">
                <a:solidFill>
                  <a:srgbClr val="000000"/>
                </a:solidFill>
                <a:uFill>
                  <a:solidFill>
                    <a:srgbClr val="ffffff"/>
                  </a:solidFill>
                </a:uFill>
                <a:latin typeface="Arial"/>
                <a:ea typeface="DejaVu Sans"/>
              </a:rPr>
              <a:t>() of Actions  class.</a:t>
            </a:r>
            <a:endParaRPr b="0" lang="en-IN" sz="1800" spc="-1" strike="noStrike">
              <a:solidFill>
                <a:srgbClr val="000000"/>
              </a:solidFill>
              <a:uFill>
                <a:solidFill>
                  <a:srgbClr val="ffffff"/>
                </a:solidFill>
              </a:uFill>
              <a:latin typeface="Arial"/>
            </a:endParaRPr>
          </a:p>
          <a:p>
            <a:r>
              <a:rPr b="1" lang="en-IN" sz="3200" spc="-1" strike="noStrike">
                <a:solidFill>
                  <a:srgbClr val="000000"/>
                </a:solidFill>
                <a:uFill>
                  <a:solidFill>
                    <a:srgbClr val="ffffff"/>
                  </a:solidFill>
                </a:uFill>
                <a:latin typeface="Arial"/>
                <a:ea typeface="DejaVu Sans"/>
              </a:rPr>
              <a:t>moveToElement</a:t>
            </a:r>
            <a:r>
              <a:rPr b="0" lang="en-IN" sz="3200" spc="-1" strike="noStrike">
                <a:solidFill>
                  <a:srgbClr val="000000"/>
                </a:solidFill>
                <a:uFill>
                  <a:solidFill>
                    <a:srgbClr val="ffffff"/>
                  </a:solidFill>
                </a:uFill>
                <a:latin typeface="Arial"/>
                <a:ea typeface="DejaVu Sans"/>
              </a:rPr>
              <a:t>() takes an argument of type WebElement where in we have to pass address of the element.</a:t>
            </a:r>
            <a:endParaRPr b="0" lang="en-IN" sz="1800" spc="-1" strike="noStrike">
              <a:solidFill>
                <a:srgbClr val="000000"/>
              </a:solidFill>
              <a:uFill>
                <a:solidFill>
                  <a:srgbClr val="ffffff"/>
                </a:solidFill>
              </a:uFill>
              <a:latin typeface="Arial"/>
            </a:endParaRPr>
          </a:p>
          <a:p>
            <a:r>
              <a:rPr b="1" lang="en-IN" sz="3200" spc="-1" strike="noStrike">
                <a:solidFill>
                  <a:srgbClr val="000000"/>
                </a:solidFill>
                <a:uFill>
                  <a:solidFill>
                    <a:srgbClr val="ffffff"/>
                  </a:solidFill>
                </a:uFill>
                <a:latin typeface="Arial"/>
                <a:ea typeface="DejaVu Sans"/>
              </a:rPr>
              <a:t>moveToElement</a:t>
            </a:r>
            <a:r>
              <a:rPr b="0" lang="en-IN" sz="3200" spc="-1" strike="noStrike">
                <a:solidFill>
                  <a:srgbClr val="000000"/>
                </a:solidFill>
                <a:uFill>
                  <a:solidFill>
                    <a:srgbClr val="ffffff"/>
                  </a:solidFill>
                </a:uFill>
                <a:latin typeface="Arial"/>
                <a:ea typeface="DejaVu Sans"/>
              </a:rPr>
              <a:t>() will virtually move the cursor to specified element.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Ex: RedBrick.java</a:t>
            </a:r>
            <a:endParaRPr b="0" lang="en-IN" sz="1800" spc="-1" strike="noStrike">
              <a:solidFill>
                <a:srgbClr val="000000"/>
              </a:solidFill>
              <a:uFill>
                <a:solidFill>
                  <a:srgbClr val="ffffff"/>
                </a:solidFill>
              </a:uFill>
              <a:latin typeface="Arial"/>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Handling Drag and Drop Actions</a:t>
            </a:r>
            <a:endParaRPr b="0" lang="en-IN" sz="1800" spc="-1" strike="noStrike">
              <a:solidFill>
                <a:srgbClr val="000000"/>
              </a:solidFill>
              <a:uFill>
                <a:solidFill>
                  <a:srgbClr val="ffffff"/>
                </a:solidFill>
              </a:uFill>
              <a:latin typeface="Arial"/>
            </a:endParaRPr>
          </a:p>
        </p:txBody>
      </p:sp>
      <p:sp>
        <p:nvSpPr>
          <p:cNvPr id="811"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r>
              <a:rPr b="0" lang="en-IN" sz="3200" spc="-1" strike="noStrike">
                <a:solidFill>
                  <a:srgbClr val="000000"/>
                </a:solidFill>
                <a:uFill>
                  <a:solidFill>
                    <a:srgbClr val="ffffff"/>
                  </a:solidFill>
                </a:uFill>
                <a:latin typeface="Arial"/>
                <a:ea typeface="DejaVu Sans"/>
              </a:rPr>
              <a:t>We can handle drag and drop action using dragAndDrop() of Actions class.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It takes 2 arguments of type WebElement.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They are,</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 Source</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 Target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Ex: DragnDrop.java </a:t>
            </a:r>
            <a:endParaRPr b="0" lang="en-IN" sz="1800" spc="-1" strike="noStrike">
              <a:solidFill>
                <a:srgbClr val="000000"/>
              </a:solidFill>
              <a:uFill>
                <a:solidFill>
                  <a:srgbClr val="ffffff"/>
                </a:solidFill>
              </a:uFill>
              <a:latin typeface="Arial"/>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Handling Double click Actions</a:t>
            </a:r>
            <a:endParaRPr b="0" lang="en-IN" sz="1800" spc="-1" strike="noStrike">
              <a:solidFill>
                <a:srgbClr val="000000"/>
              </a:solidFill>
              <a:uFill>
                <a:solidFill>
                  <a:srgbClr val="ffffff"/>
                </a:solidFill>
              </a:uFill>
              <a:latin typeface="Arial"/>
            </a:endParaRPr>
          </a:p>
        </p:txBody>
      </p:sp>
      <p:sp>
        <p:nvSpPr>
          <p:cNvPr id="813"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r>
              <a:rPr b="0" lang="en-IN" sz="3200" spc="-1" strike="noStrike">
                <a:solidFill>
                  <a:srgbClr val="000000"/>
                </a:solidFill>
                <a:uFill>
                  <a:solidFill>
                    <a:srgbClr val="ffffff"/>
                  </a:solidFill>
                </a:uFill>
                <a:latin typeface="Arial"/>
                <a:ea typeface="DejaVu Sans"/>
              </a:rPr>
              <a:t>We can handle double click action using doubleClick() of Actions class.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It takes 1 argument of type WebElement.</a:t>
            </a:r>
            <a:endParaRPr b="0" lang="en-IN" sz="1800" spc="-1" strike="noStrike">
              <a:solidFill>
                <a:srgbClr val="000000"/>
              </a:solidFill>
              <a:uFill>
                <a:solidFill>
                  <a:srgbClr val="ffffff"/>
                </a:solidFill>
              </a:uFill>
              <a:latin typeface="Arial"/>
            </a:endParaRPr>
          </a:p>
          <a:p>
            <a:r>
              <a:rPr b="1" lang="en-IN" sz="3200" spc="-1" strike="noStrike" u="sng">
                <a:solidFill>
                  <a:srgbClr val="000000"/>
                </a:solidFill>
                <a:uFill>
                  <a:solidFill>
                    <a:srgbClr val="ffffff"/>
                  </a:solidFill>
                </a:uFill>
                <a:latin typeface="Arial"/>
                <a:ea typeface="DejaVu Sans"/>
              </a:rPr>
              <a:t>Ex:</a:t>
            </a:r>
            <a:r>
              <a:rPr b="0" lang="en-IN" sz="3200" spc="-1" strike="noStrike">
                <a:solidFill>
                  <a:srgbClr val="000000"/>
                </a:solidFill>
                <a:uFill>
                  <a:solidFill>
                    <a:srgbClr val="ffffff"/>
                  </a:solidFill>
                </a:uFill>
                <a:latin typeface="Arial"/>
                <a:ea typeface="DejaVu Sans"/>
              </a:rPr>
              <a:t> Create a sample web page, on double click of a button write a javascript to display “Welcome to PES” on the web page.</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Then write a script to perform double click action and check the display of the message.</a:t>
            </a:r>
            <a:endParaRPr b="0" lang="en-IN" sz="1800" spc="-1" strike="noStrike">
              <a:solidFill>
                <a:srgbClr val="000000"/>
              </a:solidFill>
              <a:uFill>
                <a:solidFill>
                  <a:srgbClr val="ffffff"/>
                </a:solidFill>
              </a:uFill>
              <a:latin typeface="Arial"/>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4"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rPr>
              <a:t>To Do</a:t>
            </a:r>
            <a:endParaRPr b="0" lang="en-IN" sz="1800" spc="-1" strike="noStrike">
              <a:solidFill>
                <a:srgbClr val="000000"/>
              </a:solidFill>
              <a:uFill>
                <a:solidFill>
                  <a:srgbClr val="ffffff"/>
                </a:solidFill>
              </a:uFill>
              <a:latin typeface="Arial"/>
            </a:endParaRPr>
          </a:p>
        </p:txBody>
      </p:sp>
      <p:sp>
        <p:nvSpPr>
          <p:cNvPr id="815"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nchor="ctr"/>
          <a:p>
            <a:r>
              <a:rPr b="0" lang="en-IN" sz="3200" spc="-1" strike="noStrike">
                <a:solidFill>
                  <a:srgbClr val="000000"/>
                </a:solidFill>
                <a:uFill>
                  <a:solidFill>
                    <a:srgbClr val="ffffff"/>
                  </a:solidFill>
                </a:uFill>
                <a:latin typeface="Arial"/>
              </a:rPr>
              <a:t>WAS to check whether the listbox is single-select or multi-select listbox.</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WAS to print all the selected options from a listbox.</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rPr>
              <a:t>Context click</a:t>
            </a:r>
            <a:endParaRPr b="0" lang="en-IN" sz="1800" spc="-1" strike="noStrike">
              <a:solidFill>
                <a:srgbClr val="000000"/>
              </a:solidFill>
              <a:uFill>
                <a:solidFill>
                  <a:srgbClr val="ffffff"/>
                </a:solidFill>
              </a:uFill>
              <a:latin typeface="Arial"/>
            </a:endParaRPr>
          </a:p>
        </p:txBody>
      </p:sp>
      <p:sp>
        <p:nvSpPr>
          <p:cNvPr id="817"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Right-clicking on an element is called context click.</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What are context menus?</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We can handle right click action by using contextClick() method of Actions class.</a:t>
            </a:r>
            <a:endParaRPr b="0" lang="en-IN" sz="1800" spc="-1" strike="noStrike">
              <a:solidFill>
                <a:srgbClr val="000000"/>
              </a:solidFill>
              <a:uFill>
                <a:solidFill>
                  <a:srgbClr val="ffffff"/>
                </a:solidFill>
              </a:uFill>
              <a:latin typeface="Arial"/>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CustomShape 1"/>
          <p:cNvSpPr/>
          <p:nvPr/>
        </p:nvSpPr>
        <p:spPr>
          <a:xfrm>
            <a:off x="503640" y="301320"/>
            <a:ext cx="9063360" cy="12546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The 4 components</a:t>
            </a:r>
            <a:endParaRPr b="0" lang="en-IN" sz="1800" spc="-1" strike="noStrike">
              <a:solidFill>
                <a:srgbClr val="000000"/>
              </a:solidFill>
              <a:uFill>
                <a:solidFill>
                  <a:srgbClr val="ffffff"/>
                </a:solidFill>
              </a:uFill>
              <a:latin typeface="Arial"/>
            </a:endParaRPr>
          </a:p>
        </p:txBody>
      </p:sp>
      <p:sp>
        <p:nvSpPr>
          <p:cNvPr id="700" name="CustomShape 2"/>
          <p:cNvSpPr/>
          <p:nvPr/>
        </p:nvSpPr>
        <p:spPr>
          <a:xfrm>
            <a:off x="503640" y="1769040"/>
            <a:ext cx="9063360" cy="4377240"/>
          </a:xfrm>
          <a:prstGeom prst="rect">
            <a:avLst/>
          </a:prstGeom>
          <a:noFill/>
          <a:ln>
            <a:noFill/>
          </a:ln>
        </p:spPr>
        <p:style>
          <a:lnRef idx="0"/>
          <a:fillRef idx="0"/>
          <a:effectRef idx="0"/>
          <a:fontRef idx="minor"/>
        </p:style>
      </p:sp>
      <p:pic>
        <p:nvPicPr>
          <p:cNvPr id="701" name="" descr=""/>
          <p:cNvPicPr/>
          <p:nvPr/>
        </p:nvPicPr>
        <p:blipFill>
          <a:blip r:embed="rId1"/>
          <a:stretch/>
        </p:blipFill>
        <p:spPr>
          <a:xfrm>
            <a:off x="2087640" y="1689840"/>
            <a:ext cx="5908680" cy="42915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rPr>
              <a:t>Synchronization</a:t>
            </a:r>
            <a:endParaRPr b="0" lang="en-IN" sz="1800" spc="-1" strike="noStrike">
              <a:solidFill>
                <a:srgbClr val="000000"/>
              </a:solidFill>
              <a:uFill>
                <a:solidFill>
                  <a:srgbClr val="ffffff"/>
                </a:solidFill>
              </a:uFill>
              <a:latin typeface="Arial"/>
            </a:endParaRPr>
          </a:p>
        </p:txBody>
      </p:sp>
      <p:sp>
        <p:nvSpPr>
          <p:cNvPr id="819"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The process of matching the speed of selenium with the speedof application is called as Synchronization.</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We can handle synchronization in two ways -</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1) implicit wait</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rPr>
              <a:t>2) Thread.sleep()</a:t>
            </a:r>
            <a:endParaRPr b="0" lang="en-IN" sz="1800" spc="-1" strike="noStrike">
              <a:solidFill>
                <a:srgbClr val="000000"/>
              </a:solidFill>
              <a:uFill>
                <a:solidFill>
                  <a:srgbClr val="ffffff"/>
                </a:solidFill>
              </a:uFill>
              <a:latin typeface="Arial"/>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rPr>
              <a:t>Implicit Wait</a:t>
            </a:r>
            <a:endParaRPr b="0" lang="en-IN" sz="1800" spc="-1" strike="noStrike">
              <a:solidFill>
                <a:srgbClr val="000000"/>
              </a:solidFill>
              <a:uFill>
                <a:solidFill>
                  <a:srgbClr val="ffffff"/>
                </a:solidFill>
              </a:uFill>
              <a:latin typeface="Arial"/>
            </a:endParaRPr>
          </a:p>
        </p:txBody>
      </p:sp>
      <p:sp>
        <p:nvSpPr>
          <p:cNvPr id="821"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r>
              <a:rPr b="0" lang="en-IN" sz="3200" spc="-1" strike="noStrike">
                <a:solidFill>
                  <a:srgbClr val="000000"/>
                </a:solidFill>
                <a:uFill>
                  <a:solidFill>
                    <a:srgbClr val="ffffff"/>
                  </a:solidFill>
                </a:uFill>
                <a:latin typeface="Arial"/>
              </a:rPr>
              <a:t>It will handle the synchronization of </a:t>
            </a:r>
            <a:r>
              <a:rPr b="1" lang="en-IN" sz="3200" spc="-1" strike="noStrike">
                <a:solidFill>
                  <a:srgbClr val="000000"/>
                </a:solidFill>
                <a:uFill>
                  <a:solidFill>
                    <a:srgbClr val="ffffff"/>
                  </a:solidFill>
                </a:uFill>
                <a:latin typeface="Arial"/>
              </a:rPr>
              <a:t>findElement</a:t>
            </a:r>
            <a:r>
              <a:rPr b="0" lang="en-IN" sz="3200" spc="-1" strike="noStrike">
                <a:solidFill>
                  <a:srgbClr val="000000"/>
                </a:solidFill>
                <a:uFill>
                  <a:solidFill>
                    <a:srgbClr val="ffffff"/>
                  </a:solidFill>
                </a:uFill>
                <a:latin typeface="Arial"/>
              </a:rPr>
              <a:t>() and </a:t>
            </a:r>
            <a:r>
              <a:rPr b="1" lang="en-IN" sz="3200" spc="-1" strike="noStrike">
                <a:solidFill>
                  <a:srgbClr val="000000"/>
                </a:solidFill>
                <a:uFill>
                  <a:solidFill>
                    <a:srgbClr val="ffffff"/>
                  </a:solidFill>
                </a:uFill>
                <a:latin typeface="Arial"/>
              </a:rPr>
              <a:t>findElements</a:t>
            </a:r>
            <a:r>
              <a:rPr b="0" lang="en-IN" sz="3200" spc="-1" strike="noStrike">
                <a:solidFill>
                  <a:srgbClr val="000000"/>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implicitlyWait() takes 2 arguments of type long and TimeUnit.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In the 1</a:t>
            </a:r>
            <a:r>
              <a:rPr b="0" lang="en-IN" sz="3200" spc="-1" strike="noStrike" baseline="27000">
                <a:solidFill>
                  <a:srgbClr val="000000"/>
                </a:solidFill>
                <a:uFill>
                  <a:solidFill>
                    <a:srgbClr val="ffffff"/>
                  </a:solidFill>
                </a:uFill>
                <a:latin typeface="Arial"/>
              </a:rPr>
              <a:t>st</a:t>
            </a:r>
            <a:r>
              <a:rPr b="0" lang="en-IN" sz="3200" spc="-1" strike="noStrike">
                <a:solidFill>
                  <a:srgbClr val="000000"/>
                </a:solidFill>
                <a:uFill>
                  <a:solidFill>
                    <a:srgbClr val="ffffff"/>
                  </a:solidFill>
                </a:uFill>
                <a:latin typeface="Arial"/>
              </a:rPr>
              <a:t> argument we have to specify waiting time and the 2</a:t>
            </a:r>
            <a:r>
              <a:rPr b="0" lang="en-IN" sz="3200" spc="-1" strike="noStrike" baseline="27000">
                <a:solidFill>
                  <a:srgbClr val="000000"/>
                </a:solidFill>
                <a:uFill>
                  <a:solidFill>
                    <a:srgbClr val="ffffff"/>
                  </a:solidFill>
                </a:uFill>
                <a:latin typeface="Arial"/>
              </a:rPr>
              <a:t>nd</a:t>
            </a:r>
            <a:r>
              <a:rPr b="0" lang="en-IN" sz="3200" spc="-1" strike="noStrike">
                <a:solidFill>
                  <a:srgbClr val="000000"/>
                </a:solidFill>
                <a:uFill>
                  <a:solidFill>
                    <a:srgbClr val="ffffff"/>
                  </a:solidFill>
                </a:uFill>
                <a:latin typeface="Arial"/>
              </a:rPr>
              <a:t> argument we have to specify time unit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The different time units are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DAYS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HOURS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MINUTES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SECONDS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MILISECONDS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MICROSECONDS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NANOSECONDS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rPr>
              <a:t>Workflow of Implicit Wait</a:t>
            </a:r>
            <a:endParaRPr b="0" lang="en-IN" sz="1800" spc="-1" strike="noStrike">
              <a:solidFill>
                <a:srgbClr val="000000"/>
              </a:solidFill>
              <a:uFill>
                <a:solidFill>
                  <a:srgbClr val="ffffff"/>
                </a:solidFill>
              </a:uFill>
              <a:latin typeface="Arial"/>
            </a:endParaRPr>
          </a:p>
        </p:txBody>
      </p:sp>
      <p:sp>
        <p:nvSpPr>
          <p:cNvPr id="823"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r>
              <a:rPr b="0" lang="en-IN" sz="3200" spc="-1" strike="noStrike">
                <a:solidFill>
                  <a:srgbClr val="000000"/>
                </a:solidFill>
                <a:uFill>
                  <a:solidFill>
                    <a:srgbClr val="ffffff"/>
                  </a:solidFill>
                </a:uFill>
                <a:latin typeface="Arial"/>
              </a:rPr>
              <a:t>When the control comes to findElement() or findElements(), it will check whether the element is present or not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If the element is present, it will return address of the specified element.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If the element is not present, it will check whether implicitlyWait() is specified or not.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If implicitlyWait() is not specified then it will throw NoSuchElementException or Empty list.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If implicitlyWait() is specified then it will check whether the specified time is over or not.</a:t>
            </a:r>
            <a:endParaRPr b="0" lang="en-IN" sz="1800" spc="-1" strike="noStrike">
              <a:solidFill>
                <a:srgbClr val="000000"/>
              </a:solidFill>
              <a:uFill>
                <a:solidFill>
                  <a:srgbClr val="ffffff"/>
                </a:solidFill>
              </a:uFill>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rPr>
              <a:t>Workflow of Implicit wait</a:t>
            </a:r>
            <a:endParaRPr b="0" lang="en-IN" sz="1800" spc="-1" strike="noStrike">
              <a:solidFill>
                <a:srgbClr val="000000"/>
              </a:solidFill>
              <a:uFill>
                <a:solidFill>
                  <a:srgbClr val="ffffff"/>
                </a:solidFill>
              </a:uFill>
              <a:latin typeface="Arial"/>
            </a:endParaRPr>
          </a:p>
        </p:txBody>
      </p:sp>
      <p:sp>
        <p:nvSpPr>
          <p:cNvPr id="825"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r>
              <a:rPr b="0" lang="en-IN" sz="3200" spc="-1" strike="noStrike">
                <a:solidFill>
                  <a:srgbClr val="000000"/>
                </a:solidFill>
                <a:uFill>
                  <a:solidFill>
                    <a:srgbClr val="ffffff"/>
                  </a:solidFill>
                </a:uFill>
                <a:latin typeface="Arial"/>
              </a:rPr>
              <a:t>If the specified time is over then it will throw NoSuchElementException or Empty list.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If the specified time is not over then for every 500ms it will check whether the element is present or not.</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Ex: ImplicitWaitDemo.java</a:t>
            </a:r>
            <a:endParaRPr b="0" lang="en-IN" sz="1800" spc="-1" strike="noStrike">
              <a:solidFill>
                <a:srgbClr val="000000"/>
              </a:solidFill>
              <a:uFill>
                <a:solidFill>
                  <a:srgbClr val="ffffff"/>
                </a:solidFill>
              </a:uFill>
              <a:latin typeface="Arial"/>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The 4 components</a:t>
            </a:r>
            <a:endParaRPr b="0" lang="en-IN" sz="1800" spc="-1" strike="noStrike">
              <a:solidFill>
                <a:srgbClr val="000000"/>
              </a:solidFill>
              <a:uFill>
                <a:solidFill>
                  <a:srgbClr val="ffffff"/>
                </a:solidFill>
              </a:uFill>
              <a:latin typeface="Arial"/>
            </a:endParaRPr>
          </a:p>
        </p:txBody>
      </p:sp>
      <p:sp>
        <p:nvSpPr>
          <p:cNvPr id="703"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Arial"/>
                <a:ea typeface="DejaVu Sans"/>
              </a:rPr>
              <a:t>Selenium IDE </a:t>
            </a:r>
            <a:r>
              <a:rPr b="0" lang="en-IN" sz="3200" spc="-1" strike="noStrike">
                <a:solidFill>
                  <a:srgbClr val="000000"/>
                </a:solidFill>
                <a:uFill>
                  <a:solidFill>
                    <a:srgbClr val="ffffff"/>
                  </a:solidFill>
                </a:uFill>
                <a:latin typeface="Arial"/>
                <a:ea typeface="DejaVu Sans"/>
              </a:rPr>
              <a:t>- Open source record and playback test automation for the web</a:t>
            </a: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000000"/>
                </a:solidFill>
                <a:uFill>
                  <a:solidFill>
                    <a:srgbClr val="ffffff"/>
                  </a:solidFill>
                </a:uFill>
                <a:latin typeface="Arial"/>
                <a:ea typeface="DejaVu Sans"/>
              </a:rPr>
              <a:t>Selenium Remote Control (RC)</a:t>
            </a:r>
            <a:r>
              <a:rPr b="0" lang="en-IN" sz="3200" spc="-1" strike="noStrike">
                <a:solidFill>
                  <a:srgbClr val="000000"/>
                </a:solidFill>
                <a:uFill>
                  <a:solidFill>
                    <a:srgbClr val="ffffff"/>
                  </a:solidFill>
                </a:uFill>
                <a:latin typeface="Arial"/>
                <a:ea typeface="DejaVu Sans"/>
              </a:rPr>
              <a:t> is a test tool that allows you to write automated web application UI tests in any programming language against any HTTP website using any mainstream JavaScript-enabled browser.</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The 4 components</a:t>
            </a:r>
            <a:endParaRPr b="0" lang="en-IN" sz="1800" spc="-1" strike="noStrike">
              <a:solidFill>
                <a:srgbClr val="000000"/>
              </a:solidFill>
              <a:uFill>
                <a:solidFill>
                  <a:srgbClr val="ffffff"/>
                </a:solidFill>
              </a:uFill>
              <a:latin typeface="Arial"/>
            </a:endParaRPr>
          </a:p>
        </p:txBody>
      </p:sp>
      <p:sp>
        <p:nvSpPr>
          <p:cNvPr id="705" name="CustomShape 2"/>
          <p:cNvSpPr/>
          <p:nvPr/>
        </p:nvSpPr>
        <p:spPr>
          <a:xfrm>
            <a:off x="504000" y="1768680"/>
            <a:ext cx="9069480" cy="4381560"/>
          </a:xfrm>
          <a:prstGeom prst="rect">
            <a:avLst/>
          </a:prstGeom>
          <a:noFill/>
          <a:ln>
            <a:noFill/>
          </a:ln>
        </p:spPr>
        <p:style>
          <a:lnRef idx="0"/>
          <a:fillRef idx="0"/>
          <a:effectRef idx="0"/>
          <a:fontRef idx="minor"/>
        </p:style>
        <p:txBody>
          <a:bodyPr lIns="0" rIns="0" tIns="0" bIns="0"/>
          <a:p>
            <a:pPr marL="432000" indent="-321480">
              <a:lnSpc>
                <a:spcPct val="100000"/>
              </a:lnSpc>
              <a:buClr>
                <a:srgbClr val="000000"/>
              </a:buClr>
              <a:buSzPct val="45000"/>
              <a:buFont typeface="Wingdings" charset="2"/>
              <a:buChar char=""/>
            </a:pPr>
            <a:r>
              <a:rPr b="1" lang="en-IN" sz="3200" spc="-1" strike="noStrike">
                <a:solidFill>
                  <a:srgbClr val="000000"/>
                </a:solidFill>
                <a:uFill>
                  <a:solidFill>
                    <a:srgbClr val="ffffff"/>
                  </a:solidFill>
                </a:uFill>
                <a:latin typeface="Arial"/>
                <a:ea typeface="DejaVu Sans"/>
              </a:rPr>
              <a:t>Selenium WebDriver</a:t>
            </a:r>
            <a:r>
              <a:rPr b="0" lang="en-IN" sz="3200" spc="-1" strike="noStrike">
                <a:solidFill>
                  <a:srgbClr val="000000"/>
                </a:solidFill>
                <a:uFill>
                  <a:solidFill>
                    <a:srgbClr val="ffffff"/>
                  </a:solidFill>
                </a:uFill>
                <a:latin typeface="Arial"/>
                <a:ea typeface="DejaVu Sans"/>
              </a:rPr>
              <a:t> is a compact Object Oriented API and is the name of the key interface against which tests should be written in Java.</a:t>
            </a:r>
            <a:endParaRPr b="0" lang="en-IN" sz="1800" spc="-1" strike="noStrike">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b="1" lang="en-IN" sz="3200" spc="-1" strike="noStrike">
                <a:solidFill>
                  <a:srgbClr val="000000"/>
                </a:solidFill>
                <a:uFill>
                  <a:solidFill>
                    <a:srgbClr val="ffffff"/>
                  </a:solidFill>
                </a:uFill>
                <a:latin typeface="Arial"/>
                <a:ea typeface="DejaVu Sans"/>
              </a:rPr>
              <a:t>Selenium Grid</a:t>
            </a:r>
            <a:r>
              <a:rPr b="0" lang="en-IN" sz="3200" spc="-1" strike="noStrike">
                <a:solidFill>
                  <a:srgbClr val="000000"/>
                </a:solidFill>
                <a:uFill>
                  <a:solidFill>
                    <a:srgbClr val="ffffff"/>
                  </a:solidFill>
                </a:uFill>
                <a:latin typeface="Arial"/>
                <a:ea typeface="DejaVu Sans"/>
              </a:rPr>
              <a:t> is a part of the Selenium Suite that specializes in running multiple tests across different browsers, operating systems, and machines in parallel. </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CustomShape 1"/>
          <p:cNvSpPr/>
          <p:nvPr/>
        </p:nvSpPr>
        <p:spPr>
          <a:xfrm>
            <a:off x="504000" y="301320"/>
            <a:ext cx="9070200" cy="12600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Automation Testing Tools</a:t>
            </a:r>
            <a:endParaRPr b="0" lang="en-IN" sz="1800" spc="-1" strike="noStrike">
              <a:solidFill>
                <a:srgbClr val="000000"/>
              </a:solidFill>
              <a:uFill>
                <a:solidFill>
                  <a:srgbClr val="ffffff"/>
                </a:solidFill>
              </a:uFill>
              <a:latin typeface="Arial"/>
            </a:endParaRPr>
          </a:p>
        </p:txBody>
      </p:sp>
      <p:sp>
        <p:nvSpPr>
          <p:cNvPr id="707" name="CustomShape 2"/>
          <p:cNvSpPr/>
          <p:nvPr/>
        </p:nvSpPr>
        <p:spPr>
          <a:xfrm>
            <a:off x="504000" y="1768680"/>
            <a:ext cx="9070200" cy="4382280"/>
          </a:xfrm>
          <a:prstGeom prst="rect">
            <a:avLst/>
          </a:prstGeom>
          <a:noFill/>
          <a:ln>
            <a:noFill/>
          </a:ln>
        </p:spPr>
        <p:style>
          <a:lnRef idx="0"/>
          <a:fillRef idx="0"/>
          <a:effectRef idx="0"/>
          <a:fontRef idx="minor"/>
        </p:style>
        <p:txBody>
          <a:bodyPr lIns="0" rIns="0" tIns="0" bIns="0" anchor="ctr"/>
          <a:p>
            <a:r>
              <a:rPr b="0" lang="en-IN" sz="32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graphicFrame>
        <p:nvGraphicFramePr>
          <p:cNvPr id="708" name="Table 3"/>
          <p:cNvGraphicFramePr/>
          <p:nvPr/>
        </p:nvGraphicFramePr>
        <p:xfrm>
          <a:off x="1872000" y="1563120"/>
          <a:ext cx="6407280" cy="4996440"/>
        </p:xfrm>
        <a:graphic>
          <a:graphicData uri="http://schemas.openxmlformats.org/drawingml/2006/table">
            <a:tbl>
              <a:tblPr/>
              <a:tblGrid>
                <a:gridCol w="3202920"/>
                <a:gridCol w="3204720"/>
              </a:tblGrid>
              <a:tr h="624600">
                <a:tc>
                  <a:txBody>
                    <a:bodyPr lIns="90000" rIns="90000"/>
                    <a:p>
                      <a:r>
                        <a:rPr b="0" lang="en-IN" sz="1800" spc="-1" strike="noStrike">
                          <a:solidFill>
                            <a:srgbClr val="000000"/>
                          </a:solidFill>
                          <a:uFill>
                            <a:solidFill>
                              <a:srgbClr val="ffffff"/>
                            </a:solidFill>
                          </a:uFill>
                          <a:latin typeface="Arial"/>
                        </a:rPr>
                        <a:t>Gauge – open-source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IN" sz="1800" spc="-1" strike="noStrike">
                          <a:solidFill>
                            <a:srgbClr val="000000"/>
                          </a:solidFill>
                          <a:uFill>
                            <a:solidFill>
                              <a:srgbClr val="ffffff"/>
                            </a:solidFill>
                          </a:uFill>
                          <a:latin typeface="Arial"/>
                        </a:rPr>
                        <a:t>Appium</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24600">
                <a:tc>
                  <a:txBody>
                    <a:bodyPr lIns="90000" rIns="90000"/>
                    <a:p>
                      <a:r>
                        <a:rPr b="0" lang="en-IN" sz="1800" spc="-1" strike="noStrike">
                          <a:solidFill>
                            <a:srgbClr val="000000"/>
                          </a:solidFill>
                          <a:uFill>
                            <a:solidFill>
                              <a:srgbClr val="ffffff"/>
                            </a:solidFill>
                          </a:uFill>
                          <a:latin typeface="Arial"/>
                        </a:rPr>
                        <a:t>Cypress – open-source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Robotium</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24600">
                <a:tc>
                  <a:txBody>
                    <a:bodyPr lIns="90000" rIns="90000"/>
                    <a:p>
                      <a:r>
                        <a:rPr b="0" lang="en-IN" sz="1800" spc="-1" strike="noStrike">
                          <a:solidFill>
                            <a:srgbClr val="000000"/>
                          </a:solidFill>
                          <a:uFill>
                            <a:solidFill>
                              <a:srgbClr val="ffffff"/>
                            </a:solidFill>
                          </a:uFill>
                          <a:latin typeface="Arial"/>
                        </a:rPr>
                        <a:t>TestComplete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IN" sz="1800" spc="-1" strike="noStrike">
                          <a:solidFill>
                            <a:srgbClr val="000000"/>
                          </a:solidFill>
                          <a:uFill>
                            <a:solidFill>
                              <a:srgbClr val="ffffff"/>
                            </a:solidFill>
                          </a:uFill>
                          <a:latin typeface="Arial"/>
                        </a:rPr>
                        <a:t>Micro Focus UFT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24600">
                <a:tc>
                  <a:txBody>
                    <a:bodyPr lIns="90000" rIns="90000"/>
                    <a:p>
                      <a:r>
                        <a:rPr b="0" lang="en-IN" sz="1800" spc="-1" strike="noStrike">
                          <a:solidFill>
                            <a:srgbClr val="000000"/>
                          </a:solidFill>
                          <a:uFill>
                            <a:solidFill>
                              <a:srgbClr val="ffffff"/>
                            </a:solidFill>
                          </a:uFill>
                          <a:latin typeface="Arial"/>
                        </a:rPr>
                        <a:t>QMetry Automation Studio</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Micro Focus QC</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24600">
                <a:tc>
                  <a:txBody>
                    <a:bodyPr lIns="90000" rIns="90000"/>
                    <a:p>
                      <a:r>
                        <a:rPr b="0" lang="en-IN" sz="1800" spc="-1" strike="noStrike">
                          <a:solidFill>
                            <a:srgbClr val="000000"/>
                          </a:solidFill>
                          <a:uFill>
                            <a:solidFill>
                              <a:srgbClr val="ffffff"/>
                            </a:solidFill>
                          </a:uFill>
                          <a:latin typeface="Arial"/>
                        </a:rPr>
                        <a:t>IBM Rational Functional Tester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IN" sz="1800" spc="-1" strike="noStrike">
                          <a:solidFill>
                            <a:srgbClr val="000000"/>
                          </a:solidFill>
                          <a:uFill>
                            <a:solidFill>
                              <a:srgbClr val="ffffff"/>
                            </a:solidFill>
                          </a:uFill>
                          <a:latin typeface="Arial"/>
                        </a:rPr>
                        <a:t>Test Studio</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24600">
                <a:tc>
                  <a:txBody>
                    <a:bodyPr lIns="90000" rIns="90000"/>
                    <a:p>
                      <a:r>
                        <a:rPr b="0" lang="en-IN" sz="1800" spc="-1" strike="noStrike">
                          <a:solidFill>
                            <a:srgbClr val="000000"/>
                          </a:solidFill>
                          <a:uFill>
                            <a:solidFill>
                              <a:srgbClr val="ffffff"/>
                            </a:solidFill>
                          </a:uFill>
                          <a:latin typeface="Arial"/>
                        </a:rPr>
                        <a:t>LambdaTest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Cucumber</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24600">
                <a:tc>
                  <a:txBody>
                    <a:bodyPr lIns="90000" rIns="90000"/>
                    <a:p>
                      <a:r>
                        <a:rPr b="0" lang="en-IN" sz="1800" spc="-1" strike="noStrike">
                          <a:solidFill>
                            <a:srgbClr val="000000"/>
                          </a:solidFill>
                          <a:uFill>
                            <a:solidFill>
                              <a:srgbClr val="ffffff"/>
                            </a:solidFill>
                          </a:uFill>
                          <a:latin typeface="Arial"/>
                        </a:rPr>
                        <a:t>Qualibrate</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IN" sz="1800" spc="-1" strike="noStrike">
                          <a:solidFill>
                            <a:srgbClr val="000000"/>
                          </a:solidFill>
                          <a:uFill>
                            <a:solidFill>
                              <a:srgbClr val="ffffff"/>
                            </a:solidFill>
                          </a:uFill>
                          <a:latin typeface="Arial"/>
                        </a:rPr>
                        <a:t>EggPlant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24600">
                <a:tc>
                  <a:txBody>
                    <a:bodyPr lIns="90000" rIns="90000"/>
                    <a:p>
                      <a:r>
                        <a:rPr b="0" lang="en-IN" sz="1800" spc="-1" strike="noStrike">
                          <a:solidFill>
                            <a:srgbClr val="000000"/>
                          </a:solidFill>
                          <a:uFill>
                            <a:solidFill>
                              <a:srgbClr val="ffffff"/>
                            </a:solidFill>
                          </a:uFill>
                          <a:latin typeface="Arial"/>
                        </a:rPr>
                        <a:t>Testsigma</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IN" sz="1800" spc="-1" strike="noStrike">
                          <a:solidFill>
                            <a:srgbClr val="000000"/>
                          </a:solidFill>
                          <a:uFill>
                            <a:solidFill>
                              <a:srgbClr val="ffffff"/>
                            </a:solidFill>
                          </a:uFill>
                          <a:latin typeface="Arial"/>
                        </a:rPr>
                        <a:t>SilkTest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677</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2019-03-02T12:11:45Z</dcterms:created>
  <dc:creator/>
  <dc:description/>
  <dc:language>en-IN</dc:language>
  <cp:lastModifiedBy/>
  <dcterms:modified xsi:type="dcterms:W3CDTF">2019-04-14T22:47:08Z</dcterms:modified>
  <cp:revision>175</cp:revision>
  <dc:subject/>
  <dc:title/>
</cp:coreProperties>
</file>