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png" ContentType="image/png"/>
  <Override PartName="/ppt/media/image13.png" ContentType="image/png"/>
  <Override PartName="/ppt/media/image12.wmf" ContentType="image/x-wmf"/>
  <Override PartName="/ppt/media/image11.wmf" ContentType="image/x-wmf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media/image6.wmf" ContentType="image/x-wmf"/>
  <Override PartName="/ppt/media/image7.wmf" ContentType="image/x-wmf"/>
  <Override PartName="/ppt/media/image8.wmf" ContentType="image/x-wmf"/>
  <Override PartName="/ppt/media/image10.wmf" ContentType="image/x-wmf"/>
  <Override PartName="/ppt/media/image9.wmf" ContentType="image/x-wmf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Selenium????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Selenium IDE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is software testing tool for web applications.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Selenium is an open-source and a portable automated software testing tool.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Selenium is not just a single tool but a set of tools that helps testers to automate web-based applications more efficiently.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76000" y="65556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features of the record tool bar are explained below.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76400" y="1800000"/>
            <a:ext cx="9844920" cy="57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Selenium IDE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Tests/Test Cases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The following steps are involved in creating Selenium tests using IDE: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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Recording and adding commands in a 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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Saving the recorded 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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Saving the test suite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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Executing the recorded 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We will use www.ncalculators.com to demonstrate the features of Selenium.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1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Launch the Firefox browser and navigate to the website –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http://www.ncalculators.com/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2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Open Selenium IDE from the Tools menu and press the record button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that is on the top-right corner.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05280" y="107280"/>
            <a:ext cx="5881320" cy="74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000" y="93600"/>
            <a:ext cx="7678800" cy="74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MENU BAR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-It is located at the top most portion of the IDE. The most commonly used menus are the File,Edit and Options Menu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- It contains options to create, open, save, and close tests.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Tests are saved in HTML format.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504360" y="165600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3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Navigate to "EMI Calculator" under Mortgage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Enter the requuired values to calculate EMI,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 and click "calculate".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40000" y="4896000"/>
            <a:ext cx="2878920" cy="1294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296000" y="2929320"/>
            <a:ext cx="7891200" cy="443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4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recorded script is generated and the script is displayed as shown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51160" y="2592000"/>
            <a:ext cx="9096120" cy="488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15992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Saving the Recorded 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1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Save the Test Case by navigating to "File" &gt;&gt; "Save Test" and save the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file in the location of your choice. The file is saved as .HTML as default.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The test can also be saved with an extension htm, shtml, and xhtml.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01160" y="3240000"/>
            <a:ext cx="8035560" cy="43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04000" y="115992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Saving the Test Suite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A test suite is a collection of tests that can be executed as a single entity.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1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Create a test suite by navigating to "File" &gt;&gt; "New Test Suite" as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shown below.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664000" y="3183840"/>
            <a:ext cx="4679280" cy="437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Tool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Selenium IDE Selenium Integrated Development Environment (IDE) is a Firefox plugin that lets testers to record their actions as they follow the workflow that they need to test.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Selenium IDE supports autocomplete mode when creating tests. This feature serves two purposes: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•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It helps the tester to enter commands more quickly.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•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It restricts the user from entering invalid commands.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115992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2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tests can be recorded one by one by choosing the option "New Test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Case" from the "File" Menu.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3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individual tests are saved with a name along with saving a "Test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ial"/>
              </a:rPr>
              <a:t>Suite".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00000" y="2736000"/>
            <a:ext cx="4690800" cy="483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Download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1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Launch Firefox and navigate to the following URL –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http://seleniumhq.org/download/.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Under the Selenium IDE section, click on the link that shows the current version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-5760" y="1748160"/>
            <a:ext cx="9724680" cy="37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2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Firefox add-ons notifier pops up with allow and disallow options.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has to allow the installation.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52000" y="4069440"/>
            <a:ext cx="7270920" cy="30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3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add-ons installer warns the user about untrusted add-ons. Click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'Install Now'.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85520" y="2664000"/>
            <a:ext cx="7022520" cy="48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to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0560" cy="56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4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Selenium IDE can now be accessed by navigating to Tools &gt;&gt;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Selenium IDE.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31160" y="3528000"/>
            <a:ext cx="866556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;Bold"/>
                <a:ea typeface="Verdana;Bold"/>
              </a:rPr>
              <a:t>Step 5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The Selenium IDE can also be accessed directly from the quick access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menu bar as shown below.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20280" y="3960000"/>
            <a:ext cx="7984080" cy="28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Important features of Selenium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74000" y="1296000"/>
            <a:ext cx="8649720" cy="609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2017-02-01T22:30:59Z</dcterms:created>
  <dc:creator/>
  <dc:description/>
  <dc:language>en-IN</dc:language>
  <cp:lastModifiedBy/>
  <dcterms:modified xsi:type="dcterms:W3CDTF">2017-02-03T22:34:26Z</dcterms:modified>
  <cp:revision>22</cp:revision>
  <dc:subject/>
  <dc:title/>
</cp:coreProperties>
</file>