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304" r:id="rId21"/>
    <p:sldId id="270" r:id="rId22"/>
    <p:sldId id="271" r:id="rId23"/>
    <p:sldId id="272" r:id="rId24"/>
    <p:sldId id="273" r:id="rId25"/>
    <p:sldId id="274" r:id="rId26"/>
    <p:sldId id="303" r:id="rId27"/>
    <p:sldId id="275" r:id="rId28"/>
    <p:sldId id="276" r:id="rId29"/>
    <p:sldId id="277"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305" r:id="rId49"/>
    <p:sldId id="297" r:id="rId50"/>
    <p:sldId id="298" r:id="rId51"/>
    <p:sldId id="299" r:id="rId52"/>
    <p:sldId id="300" r:id="rId53"/>
    <p:sldId id="301" r:id="rId5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60" name="Picture 59"/>
          <p:cNvPicPr/>
          <p:nvPr/>
        </p:nvPicPr>
        <p:blipFill>
          <a:blip r:embed="rId2"/>
          <a:stretch/>
        </p:blipFill>
        <p:spPr>
          <a:xfrm>
            <a:off x="3602880" y="1604520"/>
            <a:ext cx="4984920" cy="3977280"/>
          </a:xfrm>
          <a:prstGeom prst="rect">
            <a:avLst/>
          </a:prstGeom>
          <a:ln>
            <a:noFill/>
          </a:ln>
        </p:spPr>
      </p:pic>
      <p:pic>
        <p:nvPicPr>
          <p:cNvPr id="61" name="Picture 6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8"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22" name="Picture 121"/>
          <p:cNvPicPr/>
          <p:nvPr/>
        </p:nvPicPr>
        <p:blipFill>
          <a:blip r:embed="rId2"/>
          <a:stretch/>
        </p:blipFill>
        <p:spPr>
          <a:xfrm>
            <a:off x="3602880" y="1604520"/>
            <a:ext cx="4984920" cy="3977280"/>
          </a:xfrm>
          <a:prstGeom prst="rect">
            <a:avLst/>
          </a:prstGeom>
          <a:ln>
            <a:noFill/>
          </a:ln>
        </p:spPr>
      </p:pic>
      <p:pic>
        <p:nvPicPr>
          <p:cNvPr id="123" name="Picture 122"/>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84" name="Picture 183"/>
          <p:cNvPicPr/>
          <p:nvPr/>
        </p:nvPicPr>
        <p:blipFill>
          <a:blip r:embed="rId2"/>
          <a:stretch/>
        </p:blipFill>
        <p:spPr>
          <a:xfrm>
            <a:off x="3602880" y="1604520"/>
            <a:ext cx="4984920" cy="3977280"/>
          </a:xfrm>
          <a:prstGeom prst="rect">
            <a:avLst/>
          </a:prstGeom>
          <a:ln>
            <a:noFill/>
          </a:ln>
        </p:spPr>
      </p:pic>
      <p:pic>
        <p:nvPicPr>
          <p:cNvPr id="185" name="Picture 18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246" name="Picture 245"/>
          <p:cNvPicPr/>
          <p:nvPr/>
        </p:nvPicPr>
        <p:blipFill>
          <a:blip r:embed="rId2"/>
          <a:stretch/>
        </p:blipFill>
        <p:spPr>
          <a:xfrm>
            <a:off x="3602880" y="1604520"/>
            <a:ext cx="4984920" cy="3977280"/>
          </a:xfrm>
          <a:prstGeom prst="rect">
            <a:avLst/>
          </a:prstGeom>
          <a:ln>
            <a:noFill/>
          </a:ln>
        </p:spPr>
      </p:pic>
      <p:pic>
        <p:nvPicPr>
          <p:cNvPr id="247" name="Picture 246"/>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9"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2"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7"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8"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6"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8"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9"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4"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6"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7"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08" name="Picture 307"/>
          <p:cNvPicPr/>
          <p:nvPr/>
        </p:nvPicPr>
        <p:blipFill>
          <a:blip r:embed="rId2"/>
          <a:stretch/>
        </p:blipFill>
        <p:spPr>
          <a:xfrm>
            <a:off x="3602880" y="1604520"/>
            <a:ext cx="4984920" cy="3977280"/>
          </a:xfrm>
          <a:prstGeom prst="rect">
            <a:avLst/>
          </a:prstGeom>
          <a:ln>
            <a:noFill/>
          </a:ln>
        </p:spPr>
      </p:pic>
      <p:pic>
        <p:nvPicPr>
          <p:cNvPr id="309" name="Picture 308"/>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6"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70" name="Picture 369"/>
          <p:cNvPicPr/>
          <p:nvPr/>
        </p:nvPicPr>
        <p:blipFill>
          <a:blip r:embed="rId2"/>
          <a:stretch/>
        </p:blipFill>
        <p:spPr>
          <a:xfrm>
            <a:off x="3602880" y="1604520"/>
            <a:ext cx="4984920" cy="3977280"/>
          </a:xfrm>
          <a:prstGeom prst="rect">
            <a:avLst/>
          </a:prstGeom>
          <a:ln>
            <a:noFill/>
          </a:ln>
        </p:spPr>
      </p:pic>
      <p:pic>
        <p:nvPicPr>
          <p:cNvPr id="371" name="Picture 3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CustomShape 1"/>
          <p:cNvSpPr/>
          <p:nvPr/>
        </p:nvSpPr>
        <p:spPr>
          <a:xfrm>
            <a:off x="0" y="2575080"/>
            <a:ext cx="98640" cy="6238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9" name="CustomShape 2"/>
          <p:cNvSpPr/>
          <p:nvPr/>
        </p:nvSpPr>
        <p:spPr>
          <a:xfrm>
            <a:off x="128520" y="3156480"/>
            <a:ext cx="644400" cy="23202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807120" y="5447160"/>
            <a:ext cx="607320" cy="14180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59760" y="6503760"/>
            <a:ext cx="169200" cy="3614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100800" y="3201120"/>
            <a:ext cx="819720" cy="33264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22320" y="228600"/>
            <a:ext cx="104040" cy="29257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78120" y="2944080"/>
            <a:ext cx="75960" cy="4917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69680" y="5478840"/>
            <a:ext cx="187920" cy="10227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75440" y="1398960"/>
            <a:ext cx="2073960" cy="40460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922680" y="6530040"/>
            <a:ext cx="159840" cy="3351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69680" y="5359320"/>
            <a:ext cx="35280" cy="2196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49960" y="6244560"/>
            <a:ext cx="236520" cy="6202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27360" y="-720"/>
            <a:ext cx="492120" cy="43988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50440" y="4316400"/>
            <a:ext cx="421200" cy="15786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1006200" y="5862600"/>
            <a:ext cx="428760" cy="9885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21640" y="4364280"/>
            <a:ext cx="549720" cy="22338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468000" y="1289160"/>
            <a:ext cx="172080" cy="30250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111680" y="6571440"/>
            <a:ext cx="132120" cy="2793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02560" y="4107600"/>
            <a:ext cx="80280" cy="5094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973800" y="3145680"/>
            <a:ext cx="1407960" cy="27147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073520" y="6600240"/>
            <a:ext cx="118440" cy="2509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5897160"/>
            <a:ext cx="135720" cy="6721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973800" y="5772600"/>
            <a:ext cx="36000" cy="2257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006200" y="6322680"/>
            <a:ext cx="208440" cy="5284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0" y="0"/>
            <a:ext cx="180720" cy="6855840"/>
          </a:xfrm>
          <a:prstGeom prst="rect">
            <a:avLst/>
          </a:prstGeom>
          <a:solidFill>
            <a:srgbClr val="1F497D"/>
          </a:solidFill>
          <a:ln w="9360">
            <a:noFill/>
          </a:ln>
          <a:effectLst>
            <a:outerShdw dist="25560" dir="5400000">
              <a:srgbClr val="000000">
                <a:alpha val="25000"/>
              </a:srgbClr>
            </a:outerShdw>
          </a:effectLst>
        </p:spPr>
        <p:style>
          <a:lnRef idx="0">
            <a:scrgbClr r="0" g="0" b="0"/>
          </a:lnRef>
          <a:fillRef idx="0">
            <a:scrgbClr r="0" g="0" b="0"/>
          </a:fillRef>
          <a:effectRef idx="0">
            <a:scrgbClr r="0" g="0" b="0"/>
          </a:effectRef>
          <a:fontRef idx="minor"/>
        </p:style>
      </p:sp>
      <p:sp>
        <p:nvSpPr>
          <p:cNvPr id="25" name="CustomShape 26"/>
          <p:cNvSpPr/>
          <p:nvPr/>
        </p:nvSpPr>
        <p:spPr>
          <a:xfrm>
            <a:off x="0" y="4323960"/>
            <a:ext cx="1742400" cy="7765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4F81BD"/>
          </a:solidFill>
          <a:ln>
            <a:noFill/>
          </a:ln>
        </p:spPr>
        <p:style>
          <a:lnRef idx="0">
            <a:scrgbClr r="0" g="0" b="0"/>
          </a:lnRef>
          <a:fillRef idx="0">
            <a:scrgbClr r="0" g="0" b="0"/>
          </a:fillRef>
          <a:effectRef idx="0">
            <a:scrgbClr r="0" g="0" b="0"/>
          </a:effectRef>
          <a:fontRef idx="minor"/>
        </p:style>
      </p:sp>
      <p:sp>
        <p:nvSpPr>
          <p:cNvPr id="26" name="PlaceHolder 27"/>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CustomShape 1"/>
          <p:cNvSpPr/>
          <p:nvPr/>
        </p:nvSpPr>
        <p:spPr>
          <a:xfrm>
            <a:off x="0" y="2575080"/>
            <a:ext cx="98640" cy="6238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63" name="CustomShape 2"/>
          <p:cNvSpPr/>
          <p:nvPr/>
        </p:nvSpPr>
        <p:spPr>
          <a:xfrm>
            <a:off x="128520" y="3156480"/>
            <a:ext cx="644400" cy="23202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64" name="CustomShape 3"/>
          <p:cNvSpPr/>
          <p:nvPr/>
        </p:nvSpPr>
        <p:spPr>
          <a:xfrm>
            <a:off x="807120" y="5447160"/>
            <a:ext cx="607320" cy="14180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65" name="CustomShape 4"/>
          <p:cNvSpPr/>
          <p:nvPr/>
        </p:nvSpPr>
        <p:spPr>
          <a:xfrm>
            <a:off x="959760" y="6503760"/>
            <a:ext cx="169200" cy="3614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66" name="CustomShape 5"/>
          <p:cNvSpPr/>
          <p:nvPr/>
        </p:nvSpPr>
        <p:spPr>
          <a:xfrm>
            <a:off x="100800" y="3201120"/>
            <a:ext cx="819720" cy="33264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67" name="CustomShape 6"/>
          <p:cNvSpPr/>
          <p:nvPr/>
        </p:nvSpPr>
        <p:spPr>
          <a:xfrm>
            <a:off x="22320" y="228600"/>
            <a:ext cx="104040" cy="29257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68" name="CustomShape 7"/>
          <p:cNvSpPr/>
          <p:nvPr/>
        </p:nvSpPr>
        <p:spPr>
          <a:xfrm>
            <a:off x="78120" y="2944080"/>
            <a:ext cx="75960" cy="4917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69" name="CustomShape 8"/>
          <p:cNvSpPr/>
          <p:nvPr/>
        </p:nvSpPr>
        <p:spPr>
          <a:xfrm>
            <a:off x="769680" y="5478840"/>
            <a:ext cx="187920" cy="10227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70" name="CustomShape 9"/>
          <p:cNvSpPr/>
          <p:nvPr/>
        </p:nvSpPr>
        <p:spPr>
          <a:xfrm>
            <a:off x="775440" y="1398960"/>
            <a:ext cx="2073960" cy="40460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71" name="CustomShape 10"/>
          <p:cNvSpPr/>
          <p:nvPr/>
        </p:nvSpPr>
        <p:spPr>
          <a:xfrm>
            <a:off x="922680" y="6530040"/>
            <a:ext cx="159840" cy="3351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72" name="CustomShape 11"/>
          <p:cNvSpPr/>
          <p:nvPr/>
        </p:nvSpPr>
        <p:spPr>
          <a:xfrm>
            <a:off x="769680" y="5359320"/>
            <a:ext cx="35280" cy="2196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73" name="CustomShape 12"/>
          <p:cNvSpPr/>
          <p:nvPr/>
        </p:nvSpPr>
        <p:spPr>
          <a:xfrm>
            <a:off x="849960" y="6244560"/>
            <a:ext cx="236520" cy="6202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74" name="CustomShape 13"/>
          <p:cNvSpPr/>
          <p:nvPr/>
        </p:nvSpPr>
        <p:spPr>
          <a:xfrm>
            <a:off x="27360" y="-720"/>
            <a:ext cx="492120" cy="43988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75" name="CustomShape 14"/>
          <p:cNvSpPr/>
          <p:nvPr/>
        </p:nvSpPr>
        <p:spPr>
          <a:xfrm>
            <a:off x="550440" y="4316400"/>
            <a:ext cx="421200" cy="15786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76" name="CustomShape 15"/>
          <p:cNvSpPr/>
          <p:nvPr/>
        </p:nvSpPr>
        <p:spPr>
          <a:xfrm>
            <a:off x="1006200" y="5862600"/>
            <a:ext cx="428760" cy="9885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77" name="CustomShape 16"/>
          <p:cNvSpPr/>
          <p:nvPr/>
        </p:nvSpPr>
        <p:spPr>
          <a:xfrm>
            <a:off x="521640" y="4364280"/>
            <a:ext cx="549720" cy="22338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78" name="CustomShape 17"/>
          <p:cNvSpPr/>
          <p:nvPr/>
        </p:nvSpPr>
        <p:spPr>
          <a:xfrm>
            <a:off x="468000" y="1289160"/>
            <a:ext cx="172080" cy="30250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79" name="CustomShape 18"/>
          <p:cNvSpPr/>
          <p:nvPr/>
        </p:nvSpPr>
        <p:spPr>
          <a:xfrm>
            <a:off x="1111680" y="6571440"/>
            <a:ext cx="132120" cy="2793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80" name="CustomShape 19"/>
          <p:cNvSpPr/>
          <p:nvPr/>
        </p:nvSpPr>
        <p:spPr>
          <a:xfrm>
            <a:off x="502560" y="4107600"/>
            <a:ext cx="80280" cy="5094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81" name="CustomShape 20"/>
          <p:cNvSpPr/>
          <p:nvPr/>
        </p:nvSpPr>
        <p:spPr>
          <a:xfrm>
            <a:off x="973800" y="3145680"/>
            <a:ext cx="1407960" cy="27147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82" name="CustomShape 21"/>
          <p:cNvSpPr/>
          <p:nvPr/>
        </p:nvSpPr>
        <p:spPr>
          <a:xfrm>
            <a:off x="1073520" y="6600240"/>
            <a:ext cx="118440" cy="2509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83" name="CustomShape 22"/>
          <p:cNvSpPr/>
          <p:nvPr/>
        </p:nvSpPr>
        <p:spPr>
          <a:xfrm>
            <a:off x="973800" y="5897160"/>
            <a:ext cx="135720" cy="6721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84" name="CustomShape 23"/>
          <p:cNvSpPr/>
          <p:nvPr/>
        </p:nvSpPr>
        <p:spPr>
          <a:xfrm>
            <a:off x="973800" y="5772600"/>
            <a:ext cx="36000" cy="2257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85" name="CustomShape 24"/>
          <p:cNvSpPr/>
          <p:nvPr/>
        </p:nvSpPr>
        <p:spPr>
          <a:xfrm>
            <a:off x="1006200" y="6322680"/>
            <a:ext cx="208440" cy="5284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86" name="CustomShape 25"/>
          <p:cNvSpPr/>
          <p:nvPr/>
        </p:nvSpPr>
        <p:spPr>
          <a:xfrm>
            <a:off x="0" y="0"/>
            <a:ext cx="180720" cy="6855840"/>
          </a:xfrm>
          <a:prstGeom prst="rect">
            <a:avLst/>
          </a:prstGeom>
          <a:solidFill>
            <a:srgbClr val="1F497D"/>
          </a:solidFill>
          <a:ln w="9360">
            <a:noFill/>
          </a:ln>
          <a:effectLst>
            <a:outerShdw dist="25560" dir="5400000">
              <a:srgbClr val="000000">
                <a:alpha val="25000"/>
              </a:srgbClr>
            </a:outerShdw>
          </a:effectLst>
        </p:spPr>
        <p:style>
          <a:lnRef idx="0">
            <a:scrgbClr r="0" g="0" b="0"/>
          </a:lnRef>
          <a:fillRef idx="0">
            <a:scrgbClr r="0" g="0" b="0"/>
          </a:fillRef>
          <a:effectRef idx="0">
            <a:scrgbClr r="0" g="0" b="0"/>
          </a:effectRef>
          <a:fontRef idx="minor"/>
        </p:style>
      </p:sp>
      <p:sp>
        <p:nvSpPr>
          <p:cNvPr id="87" name="CustomShape 26"/>
          <p:cNvSpPr/>
          <p:nvPr/>
        </p:nvSpPr>
        <p:spPr>
          <a:xfrm flipV="1">
            <a:off x="-4320" y="711360"/>
            <a:ext cx="1586520" cy="5050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4F81BD"/>
          </a:solidFill>
          <a:ln>
            <a:noFill/>
          </a:ln>
        </p:spPr>
        <p:style>
          <a:lnRef idx="0">
            <a:scrgbClr r="0" g="0" b="0"/>
          </a:lnRef>
          <a:fillRef idx="0">
            <a:scrgbClr r="0" g="0" b="0"/>
          </a:fillRef>
          <a:effectRef idx="0">
            <a:scrgbClr r="0" g="0" b="0"/>
          </a:effectRef>
          <a:fontRef idx="minor"/>
        </p:style>
      </p:sp>
      <p:sp>
        <p:nvSpPr>
          <p:cNvPr id="88" name="PlaceHolder 27"/>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89" name="PlaceHolder 2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CustomShape 1"/>
          <p:cNvSpPr/>
          <p:nvPr/>
        </p:nvSpPr>
        <p:spPr>
          <a:xfrm>
            <a:off x="0" y="2575080"/>
            <a:ext cx="98640" cy="6238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25" name="CustomShape 2"/>
          <p:cNvSpPr/>
          <p:nvPr/>
        </p:nvSpPr>
        <p:spPr>
          <a:xfrm>
            <a:off x="128520" y="3156480"/>
            <a:ext cx="644400" cy="23202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26" name="CustomShape 3"/>
          <p:cNvSpPr/>
          <p:nvPr/>
        </p:nvSpPr>
        <p:spPr>
          <a:xfrm>
            <a:off x="807120" y="5447160"/>
            <a:ext cx="607320" cy="14180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27" name="CustomShape 4"/>
          <p:cNvSpPr/>
          <p:nvPr/>
        </p:nvSpPr>
        <p:spPr>
          <a:xfrm>
            <a:off x="959760" y="6503760"/>
            <a:ext cx="169200" cy="3614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28" name="CustomShape 5"/>
          <p:cNvSpPr/>
          <p:nvPr/>
        </p:nvSpPr>
        <p:spPr>
          <a:xfrm>
            <a:off x="100800" y="3201120"/>
            <a:ext cx="819720" cy="33264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29" name="CustomShape 6"/>
          <p:cNvSpPr/>
          <p:nvPr/>
        </p:nvSpPr>
        <p:spPr>
          <a:xfrm>
            <a:off x="22320" y="228600"/>
            <a:ext cx="104040" cy="29257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30" name="CustomShape 7"/>
          <p:cNvSpPr/>
          <p:nvPr/>
        </p:nvSpPr>
        <p:spPr>
          <a:xfrm>
            <a:off x="78120" y="2944080"/>
            <a:ext cx="75960" cy="4917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31" name="CustomShape 8"/>
          <p:cNvSpPr/>
          <p:nvPr/>
        </p:nvSpPr>
        <p:spPr>
          <a:xfrm>
            <a:off x="769680" y="5478840"/>
            <a:ext cx="187920" cy="10227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32" name="CustomShape 9"/>
          <p:cNvSpPr/>
          <p:nvPr/>
        </p:nvSpPr>
        <p:spPr>
          <a:xfrm>
            <a:off x="775440" y="1398960"/>
            <a:ext cx="2073960" cy="40460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33" name="CustomShape 10"/>
          <p:cNvSpPr/>
          <p:nvPr/>
        </p:nvSpPr>
        <p:spPr>
          <a:xfrm>
            <a:off x="922680" y="6530040"/>
            <a:ext cx="159840" cy="3351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34" name="CustomShape 11"/>
          <p:cNvSpPr/>
          <p:nvPr/>
        </p:nvSpPr>
        <p:spPr>
          <a:xfrm>
            <a:off x="769680" y="5359320"/>
            <a:ext cx="35280" cy="2196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35" name="CustomShape 12"/>
          <p:cNvSpPr/>
          <p:nvPr/>
        </p:nvSpPr>
        <p:spPr>
          <a:xfrm>
            <a:off x="849960" y="6244560"/>
            <a:ext cx="236520" cy="6202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36" name="CustomShape 13"/>
          <p:cNvSpPr/>
          <p:nvPr/>
        </p:nvSpPr>
        <p:spPr>
          <a:xfrm>
            <a:off x="27360" y="-720"/>
            <a:ext cx="492120" cy="43988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37" name="CustomShape 14"/>
          <p:cNvSpPr/>
          <p:nvPr/>
        </p:nvSpPr>
        <p:spPr>
          <a:xfrm>
            <a:off x="550440" y="4316400"/>
            <a:ext cx="421200" cy="15786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38" name="CustomShape 15"/>
          <p:cNvSpPr/>
          <p:nvPr/>
        </p:nvSpPr>
        <p:spPr>
          <a:xfrm>
            <a:off x="1006200" y="5862600"/>
            <a:ext cx="428760" cy="9885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39" name="CustomShape 16"/>
          <p:cNvSpPr/>
          <p:nvPr/>
        </p:nvSpPr>
        <p:spPr>
          <a:xfrm>
            <a:off x="521640" y="4364280"/>
            <a:ext cx="549720" cy="22338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0" name="CustomShape 17"/>
          <p:cNvSpPr/>
          <p:nvPr/>
        </p:nvSpPr>
        <p:spPr>
          <a:xfrm>
            <a:off x="468000" y="1289160"/>
            <a:ext cx="172080" cy="30250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1" name="CustomShape 18"/>
          <p:cNvSpPr/>
          <p:nvPr/>
        </p:nvSpPr>
        <p:spPr>
          <a:xfrm>
            <a:off x="1111680" y="6571440"/>
            <a:ext cx="132120" cy="2793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2" name="CustomShape 19"/>
          <p:cNvSpPr/>
          <p:nvPr/>
        </p:nvSpPr>
        <p:spPr>
          <a:xfrm>
            <a:off x="502560" y="4107600"/>
            <a:ext cx="80280" cy="5094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3" name="CustomShape 20"/>
          <p:cNvSpPr/>
          <p:nvPr/>
        </p:nvSpPr>
        <p:spPr>
          <a:xfrm>
            <a:off x="973800" y="3145680"/>
            <a:ext cx="1407960" cy="27147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4" name="CustomShape 21"/>
          <p:cNvSpPr/>
          <p:nvPr/>
        </p:nvSpPr>
        <p:spPr>
          <a:xfrm>
            <a:off x="1073520" y="6600240"/>
            <a:ext cx="118440" cy="2509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5" name="CustomShape 22"/>
          <p:cNvSpPr/>
          <p:nvPr/>
        </p:nvSpPr>
        <p:spPr>
          <a:xfrm>
            <a:off x="973800" y="5897160"/>
            <a:ext cx="135720" cy="6721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6" name="CustomShape 23"/>
          <p:cNvSpPr/>
          <p:nvPr/>
        </p:nvSpPr>
        <p:spPr>
          <a:xfrm>
            <a:off x="973800" y="5772600"/>
            <a:ext cx="36000" cy="2257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7" name="CustomShape 24"/>
          <p:cNvSpPr/>
          <p:nvPr/>
        </p:nvSpPr>
        <p:spPr>
          <a:xfrm>
            <a:off x="1006200" y="6322680"/>
            <a:ext cx="208440" cy="5284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48" name="CustomShape 25"/>
          <p:cNvSpPr/>
          <p:nvPr/>
        </p:nvSpPr>
        <p:spPr>
          <a:xfrm>
            <a:off x="0" y="0"/>
            <a:ext cx="180720" cy="6855840"/>
          </a:xfrm>
          <a:prstGeom prst="rect">
            <a:avLst/>
          </a:prstGeom>
          <a:solidFill>
            <a:srgbClr val="1F497D"/>
          </a:solidFill>
          <a:ln w="9360">
            <a:noFill/>
          </a:ln>
          <a:effectLst>
            <a:outerShdw dist="25560" dir="5400000">
              <a:srgbClr val="000000">
                <a:alpha val="25000"/>
              </a:srgbClr>
            </a:outerShdw>
          </a:effectLst>
        </p:spPr>
        <p:style>
          <a:lnRef idx="0">
            <a:scrgbClr r="0" g="0" b="0"/>
          </a:lnRef>
          <a:fillRef idx="0">
            <a:scrgbClr r="0" g="0" b="0"/>
          </a:fillRef>
          <a:effectRef idx="0">
            <a:scrgbClr r="0" g="0" b="0"/>
          </a:effectRef>
          <a:fontRef idx="minor"/>
        </p:style>
      </p:sp>
      <p:sp>
        <p:nvSpPr>
          <p:cNvPr id="149" name="CustomShape 26"/>
          <p:cNvSpPr/>
          <p:nvPr/>
        </p:nvSpPr>
        <p:spPr>
          <a:xfrm flipV="1">
            <a:off x="-4320" y="711360"/>
            <a:ext cx="1586520" cy="5050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4F81BD"/>
          </a:solidFill>
          <a:ln>
            <a:noFill/>
          </a:ln>
        </p:spPr>
        <p:style>
          <a:lnRef idx="0">
            <a:scrgbClr r="0" g="0" b="0"/>
          </a:lnRef>
          <a:fillRef idx="0">
            <a:scrgbClr r="0" g="0" b="0"/>
          </a:fillRef>
          <a:effectRef idx="0">
            <a:scrgbClr r="0" g="0" b="0"/>
          </a:effectRef>
          <a:fontRef idx="minor"/>
        </p:style>
      </p:sp>
      <p:sp>
        <p:nvSpPr>
          <p:cNvPr id="150" name="PlaceHolder 27"/>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51" name="PlaceHolder 2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6" name="CustomShape 1"/>
          <p:cNvSpPr/>
          <p:nvPr/>
        </p:nvSpPr>
        <p:spPr>
          <a:xfrm>
            <a:off x="0" y="2575080"/>
            <a:ext cx="98640" cy="6238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87" name="CustomShape 2"/>
          <p:cNvSpPr/>
          <p:nvPr/>
        </p:nvSpPr>
        <p:spPr>
          <a:xfrm>
            <a:off x="128520" y="3156480"/>
            <a:ext cx="644400" cy="23202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88" name="CustomShape 3"/>
          <p:cNvSpPr/>
          <p:nvPr/>
        </p:nvSpPr>
        <p:spPr>
          <a:xfrm>
            <a:off x="807120" y="5447160"/>
            <a:ext cx="607320" cy="14180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89" name="CustomShape 4"/>
          <p:cNvSpPr/>
          <p:nvPr/>
        </p:nvSpPr>
        <p:spPr>
          <a:xfrm>
            <a:off x="959760" y="6503760"/>
            <a:ext cx="169200" cy="3614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90" name="CustomShape 5"/>
          <p:cNvSpPr/>
          <p:nvPr/>
        </p:nvSpPr>
        <p:spPr>
          <a:xfrm>
            <a:off x="100800" y="3201120"/>
            <a:ext cx="819720" cy="33264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91" name="CustomShape 6"/>
          <p:cNvSpPr/>
          <p:nvPr/>
        </p:nvSpPr>
        <p:spPr>
          <a:xfrm>
            <a:off x="22320" y="228600"/>
            <a:ext cx="104040" cy="29257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92" name="CustomShape 7"/>
          <p:cNvSpPr/>
          <p:nvPr/>
        </p:nvSpPr>
        <p:spPr>
          <a:xfrm>
            <a:off x="78120" y="2944080"/>
            <a:ext cx="75960" cy="4917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93" name="CustomShape 8"/>
          <p:cNvSpPr/>
          <p:nvPr/>
        </p:nvSpPr>
        <p:spPr>
          <a:xfrm>
            <a:off x="769680" y="5478840"/>
            <a:ext cx="187920" cy="10227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94" name="CustomShape 9"/>
          <p:cNvSpPr/>
          <p:nvPr/>
        </p:nvSpPr>
        <p:spPr>
          <a:xfrm>
            <a:off x="775440" y="1398960"/>
            <a:ext cx="2073960" cy="40460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95" name="CustomShape 10"/>
          <p:cNvSpPr/>
          <p:nvPr/>
        </p:nvSpPr>
        <p:spPr>
          <a:xfrm>
            <a:off x="922680" y="6530040"/>
            <a:ext cx="159840" cy="3351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96" name="CustomShape 11"/>
          <p:cNvSpPr/>
          <p:nvPr/>
        </p:nvSpPr>
        <p:spPr>
          <a:xfrm>
            <a:off x="769680" y="5359320"/>
            <a:ext cx="35280" cy="2196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97" name="CustomShape 12"/>
          <p:cNvSpPr/>
          <p:nvPr/>
        </p:nvSpPr>
        <p:spPr>
          <a:xfrm>
            <a:off x="849960" y="6244560"/>
            <a:ext cx="236520" cy="6202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198" name="CustomShape 13"/>
          <p:cNvSpPr/>
          <p:nvPr/>
        </p:nvSpPr>
        <p:spPr>
          <a:xfrm>
            <a:off x="27360" y="-720"/>
            <a:ext cx="492120" cy="43988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199" name="CustomShape 14"/>
          <p:cNvSpPr/>
          <p:nvPr/>
        </p:nvSpPr>
        <p:spPr>
          <a:xfrm>
            <a:off x="550440" y="4316400"/>
            <a:ext cx="421200" cy="15786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0" name="CustomShape 15"/>
          <p:cNvSpPr/>
          <p:nvPr/>
        </p:nvSpPr>
        <p:spPr>
          <a:xfrm>
            <a:off x="1006200" y="5862600"/>
            <a:ext cx="428760" cy="9885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1" name="CustomShape 16"/>
          <p:cNvSpPr/>
          <p:nvPr/>
        </p:nvSpPr>
        <p:spPr>
          <a:xfrm>
            <a:off x="521640" y="4364280"/>
            <a:ext cx="549720" cy="22338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2" name="CustomShape 17"/>
          <p:cNvSpPr/>
          <p:nvPr/>
        </p:nvSpPr>
        <p:spPr>
          <a:xfrm>
            <a:off x="468000" y="1289160"/>
            <a:ext cx="172080" cy="30250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3" name="CustomShape 18"/>
          <p:cNvSpPr/>
          <p:nvPr/>
        </p:nvSpPr>
        <p:spPr>
          <a:xfrm>
            <a:off x="1111680" y="6571440"/>
            <a:ext cx="132120" cy="2793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4" name="CustomShape 19"/>
          <p:cNvSpPr/>
          <p:nvPr/>
        </p:nvSpPr>
        <p:spPr>
          <a:xfrm>
            <a:off x="502560" y="4107600"/>
            <a:ext cx="80280" cy="5094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5" name="CustomShape 20"/>
          <p:cNvSpPr/>
          <p:nvPr/>
        </p:nvSpPr>
        <p:spPr>
          <a:xfrm>
            <a:off x="973800" y="3145680"/>
            <a:ext cx="1407960" cy="27147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6" name="CustomShape 21"/>
          <p:cNvSpPr/>
          <p:nvPr/>
        </p:nvSpPr>
        <p:spPr>
          <a:xfrm>
            <a:off x="1073520" y="6600240"/>
            <a:ext cx="118440" cy="2509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7" name="CustomShape 22"/>
          <p:cNvSpPr/>
          <p:nvPr/>
        </p:nvSpPr>
        <p:spPr>
          <a:xfrm>
            <a:off x="973800" y="5897160"/>
            <a:ext cx="135720" cy="6721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8" name="CustomShape 23"/>
          <p:cNvSpPr/>
          <p:nvPr/>
        </p:nvSpPr>
        <p:spPr>
          <a:xfrm>
            <a:off x="973800" y="5772600"/>
            <a:ext cx="36000" cy="2257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09" name="CustomShape 24"/>
          <p:cNvSpPr/>
          <p:nvPr/>
        </p:nvSpPr>
        <p:spPr>
          <a:xfrm>
            <a:off x="1006200" y="6322680"/>
            <a:ext cx="208440" cy="5284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10" name="CustomShape 25"/>
          <p:cNvSpPr/>
          <p:nvPr/>
        </p:nvSpPr>
        <p:spPr>
          <a:xfrm>
            <a:off x="0" y="0"/>
            <a:ext cx="180720" cy="6855840"/>
          </a:xfrm>
          <a:prstGeom prst="rect">
            <a:avLst/>
          </a:prstGeom>
          <a:solidFill>
            <a:srgbClr val="1F497D"/>
          </a:solidFill>
          <a:ln w="9360">
            <a:noFill/>
          </a:ln>
          <a:effectLst>
            <a:outerShdw dist="25560" dir="5400000">
              <a:srgbClr val="000000">
                <a:alpha val="25000"/>
              </a:srgbClr>
            </a:outerShdw>
          </a:effectLst>
        </p:spPr>
        <p:style>
          <a:lnRef idx="0">
            <a:scrgbClr r="0" g="0" b="0"/>
          </a:lnRef>
          <a:fillRef idx="0">
            <a:scrgbClr r="0" g="0" b="0"/>
          </a:fillRef>
          <a:effectRef idx="0">
            <a:scrgbClr r="0" g="0" b="0"/>
          </a:effectRef>
          <a:fontRef idx="minor"/>
        </p:style>
      </p:sp>
      <p:sp>
        <p:nvSpPr>
          <p:cNvPr id="211" name="CustomShape 26"/>
          <p:cNvSpPr/>
          <p:nvPr/>
        </p:nvSpPr>
        <p:spPr>
          <a:xfrm flipV="1">
            <a:off x="-4320" y="711360"/>
            <a:ext cx="1586520" cy="5050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4F81BD"/>
          </a:solidFill>
          <a:ln>
            <a:noFill/>
          </a:ln>
        </p:spPr>
        <p:style>
          <a:lnRef idx="0">
            <a:scrgbClr r="0" g="0" b="0"/>
          </a:lnRef>
          <a:fillRef idx="0">
            <a:scrgbClr r="0" g="0" b="0"/>
          </a:fillRef>
          <a:effectRef idx="0">
            <a:scrgbClr r="0" g="0" b="0"/>
          </a:effectRef>
          <a:fontRef idx="minor"/>
        </p:style>
      </p:sp>
      <p:sp>
        <p:nvSpPr>
          <p:cNvPr id="212" name="PlaceHolder 27"/>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13" name="PlaceHolder 2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8" name="CustomShape 1"/>
          <p:cNvSpPr/>
          <p:nvPr/>
        </p:nvSpPr>
        <p:spPr>
          <a:xfrm>
            <a:off x="0" y="2575080"/>
            <a:ext cx="98640" cy="6238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49" name="CustomShape 2"/>
          <p:cNvSpPr/>
          <p:nvPr/>
        </p:nvSpPr>
        <p:spPr>
          <a:xfrm>
            <a:off x="128520" y="3156480"/>
            <a:ext cx="644400" cy="23202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0" name="CustomShape 3"/>
          <p:cNvSpPr/>
          <p:nvPr/>
        </p:nvSpPr>
        <p:spPr>
          <a:xfrm>
            <a:off x="807120" y="5447160"/>
            <a:ext cx="607320" cy="14180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1" name="CustomShape 4"/>
          <p:cNvSpPr/>
          <p:nvPr/>
        </p:nvSpPr>
        <p:spPr>
          <a:xfrm>
            <a:off x="959760" y="6503760"/>
            <a:ext cx="169200" cy="3614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2" name="CustomShape 5"/>
          <p:cNvSpPr/>
          <p:nvPr/>
        </p:nvSpPr>
        <p:spPr>
          <a:xfrm>
            <a:off x="100800" y="3201120"/>
            <a:ext cx="819720" cy="33264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3" name="CustomShape 6"/>
          <p:cNvSpPr/>
          <p:nvPr/>
        </p:nvSpPr>
        <p:spPr>
          <a:xfrm>
            <a:off x="22320" y="228600"/>
            <a:ext cx="104040" cy="29257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4" name="CustomShape 7"/>
          <p:cNvSpPr/>
          <p:nvPr/>
        </p:nvSpPr>
        <p:spPr>
          <a:xfrm>
            <a:off x="78120" y="2944080"/>
            <a:ext cx="75960" cy="4917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5" name="CustomShape 8"/>
          <p:cNvSpPr/>
          <p:nvPr/>
        </p:nvSpPr>
        <p:spPr>
          <a:xfrm>
            <a:off x="769680" y="5478840"/>
            <a:ext cx="187920" cy="10227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6" name="CustomShape 9"/>
          <p:cNvSpPr/>
          <p:nvPr/>
        </p:nvSpPr>
        <p:spPr>
          <a:xfrm>
            <a:off x="775440" y="1398960"/>
            <a:ext cx="2073960" cy="40460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7" name="CustomShape 10"/>
          <p:cNvSpPr/>
          <p:nvPr/>
        </p:nvSpPr>
        <p:spPr>
          <a:xfrm>
            <a:off x="922680" y="6530040"/>
            <a:ext cx="159840" cy="3351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8" name="CustomShape 11"/>
          <p:cNvSpPr/>
          <p:nvPr/>
        </p:nvSpPr>
        <p:spPr>
          <a:xfrm>
            <a:off x="769680" y="5359320"/>
            <a:ext cx="35280" cy="2196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59" name="CustomShape 12"/>
          <p:cNvSpPr/>
          <p:nvPr/>
        </p:nvSpPr>
        <p:spPr>
          <a:xfrm>
            <a:off x="849960" y="6244560"/>
            <a:ext cx="236520" cy="6202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260" name="CustomShape 13"/>
          <p:cNvSpPr/>
          <p:nvPr/>
        </p:nvSpPr>
        <p:spPr>
          <a:xfrm>
            <a:off x="27360" y="-720"/>
            <a:ext cx="492120" cy="43988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61" name="CustomShape 14"/>
          <p:cNvSpPr/>
          <p:nvPr/>
        </p:nvSpPr>
        <p:spPr>
          <a:xfrm>
            <a:off x="550440" y="4316400"/>
            <a:ext cx="421200" cy="15786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62" name="CustomShape 15"/>
          <p:cNvSpPr/>
          <p:nvPr/>
        </p:nvSpPr>
        <p:spPr>
          <a:xfrm>
            <a:off x="1006200" y="5862600"/>
            <a:ext cx="428760" cy="9885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63" name="CustomShape 16"/>
          <p:cNvSpPr/>
          <p:nvPr/>
        </p:nvSpPr>
        <p:spPr>
          <a:xfrm>
            <a:off x="521640" y="4364280"/>
            <a:ext cx="549720" cy="22338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64" name="CustomShape 17"/>
          <p:cNvSpPr/>
          <p:nvPr/>
        </p:nvSpPr>
        <p:spPr>
          <a:xfrm>
            <a:off x="468000" y="1289160"/>
            <a:ext cx="172080" cy="30250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65" name="CustomShape 18"/>
          <p:cNvSpPr/>
          <p:nvPr/>
        </p:nvSpPr>
        <p:spPr>
          <a:xfrm>
            <a:off x="1111680" y="6571440"/>
            <a:ext cx="132120" cy="2793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66" name="CustomShape 19"/>
          <p:cNvSpPr/>
          <p:nvPr/>
        </p:nvSpPr>
        <p:spPr>
          <a:xfrm>
            <a:off x="502560" y="4107600"/>
            <a:ext cx="80280" cy="5094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67" name="CustomShape 20"/>
          <p:cNvSpPr/>
          <p:nvPr/>
        </p:nvSpPr>
        <p:spPr>
          <a:xfrm>
            <a:off x="973800" y="3145680"/>
            <a:ext cx="1407960" cy="27147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68" name="CustomShape 21"/>
          <p:cNvSpPr/>
          <p:nvPr/>
        </p:nvSpPr>
        <p:spPr>
          <a:xfrm>
            <a:off x="1073520" y="6600240"/>
            <a:ext cx="118440" cy="2509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69" name="CustomShape 22"/>
          <p:cNvSpPr/>
          <p:nvPr/>
        </p:nvSpPr>
        <p:spPr>
          <a:xfrm>
            <a:off x="973800" y="5897160"/>
            <a:ext cx="135720" cy="6721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70" name="CustomShape 23"/>
          <p:cNvSpPr/>
          <p:nvPr/>
        </p:nvSpPr>
        <p:spPr>
          <a:xfrm>
            <a:off x="973800" y="5772600"/>
            <a:ext cx="36000" cy="2257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71" name="CustomShape 24"/>
          <p:cNvSpPr/>
          <p:nvPr/>
        </p:nvSpPr>
        <p:spPr>
          <a:xfrm>
            <a:off x="1006200" y="6322680"/>
            <a:ext cx="208440" cy="5284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272" name="CustomShape 25"/>
          <p:cNvSpPr/>
          <p:nvPr/>
        </p:nvSpPr>
        <p:spPr>
          <a:xfrm>
            <a:off x="0" y="0"/>
            <a:ext cx="180720" cy="6855840"/>
          </a:xfrm>
          <a:prstGeom prst="rect">
            <a:avLst/>
          </a:prstGeom>
          <a:solidFill>
            <a:srgbClr val="1F497D"/>
          </a:solidFill>
          <a:ln w="9360">
            <a:noFill/>
          </a:ln>
          <a:effectLst>
            <a:outerShdw dist="25560" dir="5400000">
              <a:srgbClr val="000000">
                <a:alpha val="25000"/>
              </a:srgbClr>
            </a:outerShdw>
          </a:effectLst>
        </p:spPr>
        <p:style>
          <a:lnRef idx="0">
            <a:scrgbClr r="0" g="0" b="0"/>
          </a:lnRef>
          <a:fillRef idx="0">
            <a:scrgbClr r="0" g="0" b="0"/>
          </a:fillRef>
          <a:effectRef idx="0">
            <a:scrgbClr r="0" g="0" b="0"/>
          </a:effectRef>
          <a:fontRef idx="minor"/>
        </p:style>
      </p:sp>
      <p:sp>
        <p:nvSpPr>
          <p:cNvPr id="273" name="CustomShape 26"/>
          <p:cNvSpPr/>
          <p:nvPr/>
        </p:nvSpPr>
        <p:spPr>
          <a:xfrm flipV="1">
            <a:off x="-4320" y="711360"/>
            <a:ext cx="1586520" cy="5050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4F81BD"/>
          </a:solidFill>
          <a:ln>
            <a:noFill/>
          </a:ln>
        </p:spPr>
        <p:style>
          <a:lnRef idx="0">
            <a:scrgbClr r="0" g="0" b="0"/>
          </a:lnRef>
          <a:fillRef idx="0">
            <a:scrgbClr r="0" g="0" b="0"/>
          </a:fillRef>
          <a:effectRef idx="0">
            <a:scrgbClr r="0" g="0" b="0"/>
          </a:effectRef>
          <a:fontRef idx="minor"/>
        </p:style>
      </p:sp>
      <p:sp>
        <p:nvSpPr>
          <p:cNvPr id="274" name="PlaceHolder 27"/>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5" name="PlaceHolder 2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0" name="CustomShape 1"/>
          <p:cNvSpPr/>
          <p:nvPr/>
        </p:nvSpPr>
        <p:spPr>
          <a:xfrm>
            <a:off x="0" y="2575080"/>
            <a:ext cx="98640" cy="6238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11" name="CustomShape 2"/>
          <p:cNvSpPr/>
          <p:nvPr/>
        </p:nvSpPr>
        <p:spPr>
          <a:xfrm>
            <a:off x="128520" y="3156480"/>
            <a:ext cx="644400" cy="23202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12" name="CustomShape 3"/>
          <p:cNvSpPr/>
          <p:nvPr/>
        </p:nvSpPr>
        <p:spPr>
          <a:xfrm>
            <a:off x="807120" y="5447160"/>
            <a:ext cx="607320" cy="14180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13" name="CustomShape 4"/>
          <p:cNvSpPr/>
          <p:nvPr/>
        </p:nvSpPr>
        <p:spPr>
          <a:xfrm>
            <a:off x="959760" y="6503760"/>
            <a:ext cx="169200" cy="3614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14" name="CustomShape 5"/>
          <p:cNvSpPr/>
          <p:nvPr/>
        </p:nvSpPr>
        <p:spPr>
          <a:xfrm>
            <a:off x="100800" y="3201120"/>
            <a:ext cx="819720" cy="33264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15" name="CustomShape 6"/>
          <p:cNvSpPr/>
          <p:nvPr/>
        </p:nvSpPr>
        <p:spPr>
          <a:xfrm>
            <a:off x="22320" y="228600"/>
            <a:ext cx="104040" cy="29257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16" name="CustomShape 7"/>
          <p:cNvSpPr/>
          <p:nvPr/>
        </p:nvSpPr>
        <p:spPr>
          <a:xfrm>
            <a:off x="78120" y="2944080"/>
            <a:ext cx="75960" cy="4917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17" name="CustomShape 8"/>
          <p:cNvSpPr/>
          <p:nvPr/>
        </p:nvSpPr>
        <p:spPr>
          <a:xfrm>
            <a:off x="769680" y="5478840"/>
            <a:ext cx="187920" cy="10227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18" name="CustomShape 9"/>
          <p:cNvSpPr/>
          <p:nvPr/>
        </p:nvSpPr>
        <p:spPr>
          <a:xfrm>
            <a:off x="775440" y="1398960"/>
            <a:ext cx="2073960" cy="40460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19" name="CustomShape 10"/>
          <p:cNvSpPr/>
          <p:nvPr/>
        </p:nvSpPr>
        <p:spPr>
          <a:xfrm>
            <a:off x="922680" y="6530040"/>
            <a:ext cx="159840" cy="3351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20" name="CustomShape 11"/>
          <p:cNvSpPr/>
          <p:nvPr/>
        </p:nvSpPr>
        <p:spPr>
          <a:xfrm>
            <a:off x="769680" y="5359320"/>
            <a:ext cx="35280" cy="2196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21" name="CustomShape 12"/>
          <p:cNvSpPr/>
          <p:nvPr/>
        </p:nvSpPr>
        <p:spPr>
          <a:xfrm>
            <a:off x="849960" y="6244560"/>
            <a:ext cx="236520" cy="6202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F497D">
              <a:alpha val="20000"/>
            </a:srgbClr>
          </a:solidFill>
          <a:ln>
            <a:noFill/>
          </a:ln>
        </p:spPr>
        <p:style>
          <a:lnRef idx="0">
            <a:scrgbClr r="0" g="0" b="0"/>
          </a:lnRef>
          <a:fillRef idx="0">
            <a:scrgbClr r="0" g="0" b="0"/>
          </a:fillRef>
          <a:effectRef idx="0">
            <a:scrgbClr r="0" g="0" b="0"/>
          </a:effectRef>
          <a:fontRef idx="minor"/>
        </p:style>
      </p:sp>
      <p:sp>
        <p:nvSpPr>
          <p:cNvPr id="322" name="CustomShape 13"/>
          <p:cNvSpPr/>
          <p:nvPr/>
        </p:nvSpPr>
        <p:spPr>
          <a:xfrm>
            <a:off x="27360" y="-720"/>
            <a:ext cx="492120" cy="43988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23" name="CustomShape 14"/>
          <p:cNvSpPr/>
          <p:nvPr/>
        </p:nvSpPr>
        <p:spPr>
          <a:xfrm>
            <a:off x="550440" y="4316400"/>
            <a:ext cx="421200" cy="15786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24" name="CustomShape 15"/>
          <p:cNvSpPr/>
          <p:nvPr/>
        </p:nvSpPr>
        <p:spPr>
          <a:xfrm>
            <a:off x="1006200" y="5862600"/>
            <a:ext cx="428760" cy="9885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25" name="CustomShape 16"/>
          <p:cNvSpPr/>
          <p:nvPr/>
        </p:nvSpPr>
        <p:spPr>
          <a:xfrm>
            <a:off x="521640" y="4364280"/>
            <a:ext cx="549720" cy="22338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26" name="CustomShape 17"/>
          <p:cNvSpPr/>
          <p:nvPr/>
        </p:nvSpPr>
        <p:spPr>
          <a:xfrm>
            <a:off x="468000" y="1289160"/>
            <a:ext cx="172080" cy="30250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27" name="CustomShape 18"/>
          <p:cNvSpPr/>
          <p:nvPr/>
        </p:nvSpPr>
        <p:spPr>
          <a:xfrm>
            <a:off x="1111680" y="6571440"/>
            <a:ext cx="132120" cy="2793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28" name="CustomShape 19"/>
          <p:cNvSpPr/>
          <p:nvPr/>
        </p:nvSpPr>
        <p:spPr>
          <a:xfrm>
            <a:off x="502560" y="4107600"/>
            <a:ext cx="80280" cy="5094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29" name="CustomShape 20"/>
          <p:cNvSpPr/>
          <p:nvPr/>
        </p:nvSpPr>
        <p:spPr>
          <a:xfrm>
            <a:off x="973800" y="3145680"/>
            <a:ext cx="1407960" cy="27147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30" name="CustomShape 21"/>
          <p:cNvSpPr/>
          <p:nvPr/>
        </p:nvSpPr>
        <p:spPr>
          <a:xfrm>
            <a:off x="1073520" y="6600240"/>
            <a:ext cx="118440" cy="2509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31" name="CustomShape 22"/>
          <p:cNvSpPr/>
          <p:nvPr/>
        </p:nvSpPr>
        <p:spPr>
          <a:xfrm>
            <a:off x="973800" y="5897160"/>
            <a:ext cx="135720" cy="6721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32" name="CustomShape 23"/>
          <p:cNvSpPr/>
          <p:nvPr/>
        </p:nvSpPr>
        <p:spPr>
          <a:xfrm>
            <a:off x="973800" y="5772600"/>
            <a:ext cx="36000" cy="2257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33" name="CustomShape 24"/>
          <p:cNvSpPr/>
          <p:nvPr/>
        </p:nvSpPr>
        <p:spPr>
          <a:xfrm>
            <a:off x="1006200" y="6322680"/>
            <a:ext cx="208440" cy="5284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F497D"/>
          </a:solidFill>
          <a:ln>
            <a:noFill/>
          </a:ln>
        </p:spPr>
        <p:style>
          <a:lnRef idx="0">
            <a:scrgbClr r="0" g="0" b="0"/>
          </a:lnRef>
          <a:fillRef idx="0">
            <a:scrgbClr r="0" g="0" b="0"/>
          </a:fillRef>
          <a:effectRef idx="0">
            <a:scrgbClr r="0" g="0" b="0"/>
          </a:effectRef>
          <a:fontRef idx="minor"/>
        </p:style>
      </p:sp>
      <p:sp>
        <p:nvSpPr>
          <p:cNvPr id="334" name="CustomShape 25"/>
          <p:cNvSpPr/>
          <p:nvPr/>
        </p:nvSpPr>
        <p:spPr>
          <a:xfrm>
            <a:off x="0" y="0"/>
            <a:ext cx="180720" cy="6855840"/>
          </a:xfrm>
          <a:prstGeom prst="rect">
            <a:avLst/>
          </a:prstGeom>
          <a:solidFill>
            <a:srgbClr val="1F497D"/>
          </a:solidFill>
          <a:ln w="9360">
            <a:noFill/>
          </a:ln>
          <a:effectLst>
            <a:outerShdw dist="25560" dir="5400000">
              <a:srgbClr val="000000">
                <a:alpha val="25000"/>
              </a:srgbClr>
            </a:outerShdw>
          </a:effectLst>
        </p:spPr>
        <p:style>
          <a:lnRef idx="0">
            <a:scrgbClr r="0" g="0" b="0"/>
          </a:lnRef>
          <a:fillRef idx="0">
            <a:scrgbClr r="0" g="0" b="0"/>
          </a:fillRef>
          <a:effectRef idx="0">
            <a:scrgbClr r="0" g="0" b="0"/>
          </a:effectRef>
          <a:fontRef idx="minor"/>
        </p:style>
      </p:sp>
      <p:sp>
        <p:nvSpPr>
          <p:cNvPr id="335" name="CustomShape 26"/>
          <p:cNvSpPr/>
          <p:nvPr/>
        </p:nvSpPr>
        <p:spPr>
          <a:xfrm flipV="1">
            <a:off x="-4320" y="711360"/>
            <a:ext cx="1586520" cy="5050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4F81BD"/>
          </a:solidFill>
          <a:ln>
            <a:noFill/>
          </a:ln>
        </p:spPr>
        <p:style>
          <a:lnRef idx="0">
            <a:scrgbClr r="0" g="0" b="0"/>
          </a:lnRef>
          <a:fillRef idx="0">
            <a:scrgbClr r="0" g="0" b="0"/>
          </a:fillRef>
          <a:effectRef idx="0">
            <a:scrgbClr r="0" g="0" b="0"/>
          </a:effectRef>
          <a:fontRef idx="minor"/>
        </p:style>
      </p:sp>
      <p:sp>
        <p:nvSpPr>
          <p:cNvPr id="336" name="PlaceHolder 27"/>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7" name="PlaceHolder 28"/>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docs.oracle.com/javase/7/docs/technotes/tools/windows/jar.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2589120" y="2514600"/>
            <a:ext cx="8913240" cy="22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IN" sz="5400" b="0" strike="noStrike" spc="-1">
                <a:solidFill>
                  <a:srgbClr val="262626"/>
                </a:solidFill>
                <a:uFill>
                  <a:solidFill>
                    <a:srgbClr val="FFFFFF"/>
                  </a:solidFill>
                </a:uFill>
                <a:latin typeface="Century Gothic"/>
                <a:ea typeface="DejaVu Sans"/>
              </a:rPr>
              <a:t>Creating Packages, Interfaces, JAR files and Annotations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373" name="CustomShape 2"/>
          <p:cNvSpPr/>
          <p:nvPr/>
        </p:nvSpPr>
        <p:spPr>
          <a:xfrm>
            <a:off x="2589120" y="4777200"/>
            <a:ext cx="8913240" cy="11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595959"/>
                </a:solidFill>
                <a:uFill>
                  <a:solidFill>
                    <a:srgbClr val="FFFFFF"/>
                  </a:solidFill>
                </a:uFill>
                <a:latin typeface="Century Gothic"/>
                <a:ea typeface="DejaVu Sans"/>
              </a:rPr>
              <a:t>	</a:t>
            </a:r>
            <a:endParaRPr lang="en-IN" sz="1800" b="0" strike="noStrike" spc="-1">
              <a:solidFill>
                <a:srgbClr val="000000"/>
              </a:solidFill>
              <a:uFill>
                <a:solidFill>
                  <a:srgbClr val="FFFFFF"/>
                </a:solidFill>
              </a:uFill>
              <a:latin typeface="Arial"/>
            </a:endParaRPr>
          </a:p>
        </p:txBody>
      </p:sp>
      <p:sp>
        <p:nvSpPr>
          <p:cNvPr id="374" name="CustomShape 3"/>
          <p:cNvSpPr/>
          <p:nvPr/>
        </p:nvSpPr>
        <p:spPr>
          <a:xfrm>
            <a:off x="2589120" y="4777560"/>
            <a:ext cx="8913240" cy="11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595959"/>
                </a:solidFill>
                <a:uFill>
                  <a:solidFill>
                    <a:srgbClr val="FFFFFF"/>
                  </a:solidFill>
                </a:uFill>
                <a:latin typeface="Century Gothic"/>
                <a:ea typeface="DejaVu Sans"/>
              </a:rPr>
              <a:t> Ms. Deepthi S Narayan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Interfaces v/s Classes</a:t>
            </a:r>
            <a:endParaRPr lang="en-IN" sz="1800" b="0" strike="noStrike" spc="-1">
              <a:solidFill>
                <a:srgbClr val="000000"/>
              </a:solidFill>
              <a:uFill>
                <a:solidFill>
                  <a:srgbClr val="FFFFFF"/>
                </a:solidFill>
              </a:uFill>
              <a:latin typeface="Arial"/>
            </a:endParaRPr>
          </a:p>
        </p:txBody>
      </p:sp>
      <p:sp>
        <p:nvSpPr>
          <p:cNvPr id="392" name="CustomShape 2"/>
          <p:cNvSpPr/>
          <p:nvPr/>
        </p:nvSpPr>
        <p:spPr>
          <a:xfrm>
            <a:off x="2223360" y="1782720"/>
            <a:ext cx="8799480" cy="507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393" name="CustomShape 3"/>
          <p:cNvSpPr/>
          <p:nvPr/>
        </p:nvSpPr>
        <p:spPr>
          <a:xfrm>
            <a:off x="609480" y="1604520"/>
            <a:ext cx="10971000" cy="3975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1800" b="0" strike="noStrike" spc="-1">
                <a:solidFill>
                  <a:srgbClr val="404040"/>
                </a:solidFill>
                <a:uFill>
                  <a:solidFill>
                    <a:srgbClr val="FFFFFF"/>
                  </a:solidFill>
                </a:uFill>
                <a:latin typeface="Century Gothic"/>
                <a:ea typeface="DejaVu Sans"/>
              </a:rPr>
              <a:t>You cannot instantiate an interface.</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404040"/>
                </a:solidFill>
                <a:uFill>
                  <a:solidFill>
                    <a:srgbClr val="FFFFFF"/>
                  </a:solidFill>
                </a:uFill>
                <a:latin typeface="Century Gothic"/>
                <a:ea typeface="DejaVu Sans"/>
              </a:rPr>
              <a:t>An interface does not contain any constructors.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404040"/>
                </a:solidFill>
                <a:uFill>
                  <a:solidFill>
                    <a:srgbClr val="FFFFFF"/>
                  </a:solidFill>
                </a:uFill>
                <a:latin typeface="Century Gothic"/>
                <a:ea typeface="DejaVu Sans"/>
              </a:rPr>
              <a:t>All of the methods in an interface are abstract.</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404040"/>
                </a:solidFill>
                <a:uFill>
                  <a:solidFill>
                    <a:srgbClr val="FFFFFF"/>
                  </a:solidFill>
                </a:uFill>
                <a:latin typeface="Century Gothic"/>
                <a:ea typeface="DejaVu Sans"/>
              </a:rPr>
              <a:t>An interface cannot contain instance fields. The only fields that can appear in an interface must be declared both static and final.</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404040"/>
                </a:solidFill>
                <a:uFill>
                  <a:solidFill>
                    <a:srgbClr val="FFFFFF"/>
                  </a:solidFill>
                </a:uFill>
                <a:latin typeface="Century Gothic"/>
                <a:ea typeface="DejaVu Sans"/>
              </a:rPr>
              <a:t>An interface is not extended by a class; it is implemented by a class.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404040"/>
                </a:solidFill>
                <a:uFill>
                  <a:solidFill>
                    <a:srgbClr val="FFFFFF"/>
                  </a:solidFill>
                </a:uFill>
                <a:latin typeface="Century Gothic"/>
                <a:ea typeface="DejaVu Sans"/>
              </a:rPr>
              <a:t> An interface can extend multiple interfaces.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Interfaces have the following properties</a:t>
            </a:r>
            <a:endParaRPr lang="en-IN" sz="1800" b="0" strike="noStrike" spc="-1">
              <a:solidFill>
                <a:srgbClr val="000000"/>
              </a:solidFill>
              <a:uFill>
                <a:solidFill>
                  <a:srgbClr val="FFFFFF"/>
                </a:solidFill>
              </a:uFill>
              <a:latin typeface="Arial"/>
            </a:endParaRPr>
          </a:p>
        </p:txBody>
      </p:sp>
      <p:sp>
        <p:nvSpPr>
          <p:cNvPr id="395"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An interface is implicitly abstract. You do not need to use the abstract keyword when declaring an interface.</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Each method in an interface is also implicitly abstract, so the abstract keyword is not needed.</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Methods in an interface are implicitly public.</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Partially Implementing an Interface</a:t>
            </a:r>
            <a:endParaRPr lang="en-IN" sz="1800" b="0" strike="noStrike" spc="-1">
              <a:solidFill>
                <a:srgbClr val="000000"/>
              </a:solidFill>
              <a:uFill>
                <a:solidFill>
                  <a:srgbClr val="FFFFFF"/>
                </a:solidFill>
              </a:uFill>
              <a:latin typeface="Arial"/>
            </a:endParaRPr>
          </a:p>
        </p:txBody>
      </p:sp>
      <p:sp>
        <p:nvSpPr>
          <p:cNvPr id="397"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SzPct val="25000"/>
              <a:buFont typeface="StarSymbol"/>
              <a:buChar char="l"/>
            </a:pPr>
            <a:r>
              <a:rPr lang="en-IN" sz="2400" b="0" strike="noStrike" spc="-1">
                <a:solidFill>
                  <a:srgbClr val="404040"/>
                </a:solidFill>
                <a:uFill>
                  <a:solidFill>
                    <a:srgbClr val="FFFFFF"/>
                  </a:solidFill>
                </a:uFill>
                <a:latin typeface="Century Gothic"/>
                <a:ea typeface="DejaVu Sans"/>
              </a:rPr>
              <a:t>Whenever an interface is partially implemented, that particular class must be made abstract</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SzPct val="25000"/>
              <a:buFont typeface="StarSymbol"/>
              <a:buChar char="l"/>
            </a:pPr>
            <a:r>
              <a:rPr lang="en-IN" sz="2400" b="0" strike="noStrike" spc="-1">
                <a:solidFill>
                  <a:srgbClr val="404040"/>
                </a:solidFill>
                <a:uFill>
                  <a:solidFill>
                    <a:srgbClr val="FFFFFF"/>
                  </a:solidFill>
                </a:uFill>
                <a:latin typeface="Century Gothic"/>
                <a:ea typeface="DejaVu Sans"/>
              </a:rPr>
              <a:t>Example – Interface1</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SzPct val="25000"/>
              <a:buFont typeface="StarSymbol"/>
              <a:buChar char="l"/>
            </a:pPr>
            <a:r>
              <a:rPr lang="en-IN" sz="2400" b="0" strike="noStrike" spc="-1">
                <a:solidFill>
                  <a:srgbClr val="404040"/>
                </a:solidFill>
                <a:uFill>
                  <a:solidFill>
                    <a:srgbClr val="FFFFFF"/>
                  </a:solidFill>
                </a:uFill>
                <a:latin typeface="Century Gothic"/>
                <a:ea typeface="DejaVu Sans"/>
              </a:rPr>
              <a:t>AbstractInterface implements Interface1</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SzPct val="25000"/>
              <a:buFont typeface="StarSymbol"/>
              <a:buChar char="l"/>
            </a:pPr>
            <a:r>
              <a:rPr lang="en-IN" sz="2400" b="0" strike="noStrike" spc="-1">
                <a:solidFill>
                  <a:srgbClr val="404040"/>
                </a:solidFill>
                <a:uFill>
                  <a:solidFill>
                    <a:srgbClr val="FFFFFF"/>
                  </a:solidFill>
                </a:uFill>
                <a:latin typeface="Century Gothic"/>
                <a:ea typeface="DejaVu Sans"/>
              </a:rPr>
              <a:t>Implementation extends AbstractInterface</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SzPct val="25000"/>
              <a:buFont typeface="StarSymbol"/>
              <a:buChar char="l"/>
            </a:pPr>
            <a:r>
              <a:rPr lang="en-IN" sz="2400" b="0" strike="noStrike" spc="-1">
                <a:solidFill>
                  <a:srgbClr val="404040"/>
                </a:solidFill>
                <a:uFill>
                  <a:solidFill>
                    <a:srgbClr val="FFFFFF"/>
                  </a:solidFill>
                </a:uFill>
                <a:latin typeface="Century Gothic"/>
                <a:ea typeface="DejaVu Sans"/>
              </a:rPr>
              <a:t>MainClass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Extending Multiple Interfaces</a:t>
            </a:r>
            <a:endParaRPr lang="en-IN" sz="1800" b="0" strike="noStrike" spc="-1">
              <a:solidFill>
                <a:srgbClr val="000000"/>
              </a:solidFill>
              <a:uFill>
                <a:solidFill>
                  <a:srgbClr val="FFFFFF"/>
                </a:solidFill>
              </a:uFill>
              <a:latin typeface="Arial"/>
            </a:endParaRPr>
          </a:p>
        </p:txBody>
      </p:sp>
      <p:sp>
        <p:nvSpPr>
          <p:cNvPr id="399"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err="1">
                <a:solidFill>
                  <a:srgbClr val="404040"/>
                </a:solidFill>
                <a:uFill>
                  <a:solidFill>
                    <a:srgbClr val="FFFFFF"/>
                  </a:solidFill>
                </a:uFill>
                <a:latin typeface="Century Gothic"/>
                <a:ea typeface="DejaVu Sans"/>
              </a:rPr>
              <a:t>InterfaceA</a:t>
            </a:r>
            <a:r>
              <a:rPr lang="en-IN" sz="2400" b="0" strike="noStrike" spc="-1" dirty="0">
                <a:solidFill>
                  <a:srgbClr val="404040"/>
                </a:solidFill>
                <a:uFill>
                  <a:solidFill>
                    <a:srgbClr val="FFFFFF"/>
                  </a:solidFill>
                </a:uFill>
                <a:latin typeface="Century Gothic"/>
                <a:ea typeface="DejaVu Sans"/>
              </a:rPr>
              <a:t> and </a:t>
            </a:r>
            <a:r>
              <a:rPr lang="en-IN" sz="2400" b="0" strike="noStrike" spc="-1" dirty="0" err="1">
                <a:solidFill>
                  <a:srgbClr val="404040"/>
                </a:solidFill>
                <a:uFill>
                  <a:solidFill>
                    <a:srgbClr val="FFFFFF"/>
                  </a:solidFill>
                </a:uFill>
                <a:latin typeface="Century Gothic"/>
                <a:ea typeface="DejaVu Sans"/>
              </a:rPr>
              <a:t>InterfaceB</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SzPct val="25000"/>
              <a:buFont typeface="StarSymbol"/>
              <a:buChar char="l"/>
            </a:pPr>
            <a:r>
              <a:rPr lang="en-IN" sz="2400" b="0" strike="noStrike" spc="-1" dirty="0" err="1">
                <a:solidFill>
                  <a:srgbClr val="404040"/>
                </a:solidFill>
                <a:uFill>
                  <a:solidFill>
                    <a:srgbClr val="FFFFFF"/>
                  </a:solidFill>
                </a:uFill>
                <a:latin typeface="Century Gothic"/>
                <a:ea typeface="DejaVu Sans"/>
              </a:rPr>
              <a:t>TestInterface</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SzPct val="25000"/>
              <a:buFont typeface="StarSymbol"/>
              <a:buChar char="l"/>
            </a:pPr>
            <a:r>
              <a:rPr lang="en-IN" sz="2400" b="0" strike="noStrike" spc="-1" dirty="0" err="1">
                <a:solidFill>
                  <a:srgbClr val="404040"/>
                </a:solidFill>
                <a:uFill>
                  <a:solidFill>
                    <a:srgbClr val="FFFFFF"/>
                  </a:solidFill>
                </a:uFill>
                <a:latin typeface="Century Gothic"/>
                <a:ea typeface="DejaVu Sans"/>
              </a:rPr>
              <a:t>TestClass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pc="-1" dirty="0">
                <a:solidFill>
                  <a:srgbClr val="000000"/>
                </a:solidFill>
                <a:uFill>
                  <a:solidFill>
                    <a:srgbClr val="FFFFFF"/>
                  </a:solidFill>
                </a:uFill>
                <a:latin typeface="Arial"/>
              </a:rPr>
              <a:t>Ex: Sample implements IA and IB</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609480" y="273600"/>
            <a:ext cx="10971360" cy="1143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600" b="0" strike="noStrike" spc="-1">
                <a:solidFill>
                  <a:srgbClr val="262626"/>
                </a:solidFill>
                <a:uFill>
                  <a:solidFill>
                    <a:srgbClr val="FFFFFF"/>
                  </a:solidFill>
                </a:uFill>
                <a:latin typeface="Century Gothic"/>
                <a:ea typeface="DejaVu Sans"/>
              </a:rPr>
              <a:t>Creating JAR file</a:t>
            </a:r>
            <a:endParaRPr lang="en-IN" sz="1800" b="0" strike="noStrike" spc="-1">
              <a:solidFill>
                <a:srgbClr val="000000"/>
              </a:solidFill>
              <a:uFill>
                <a:solidFill>
                  <a:srgbClr val="FFFFFF"/>
                </a:solidFill>
              </a:uFill>
              <a:latin typeface="Arial"/>
            </a:endParaRPr>
          </a:p>
        </p:txBody>
      </p:sp>
      <p:sp>
        <p:nvSpPr>
          <p:cNvPr id="401" name="CustomShape 2"/>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A Java Archive(JAR)file enables us to enclose a number of files into one.</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JAR files compress their contents using the ZIP format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We can also digitally sign the files in a JAR file to prove their origin.</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JAR files are created with Jar tool</a:t>
            </a:r>
            <a:endParaRPr lang="en-IN" sz="1800" b="0" strike="noStrike" spc="-1">
              <a:solidFill>
                <a:srgbClr val="000000"/>
              </a:solidFill>
              <a:uFill>
                <a:solidFill>
                  <a:srgbClr val="FFFFFF"/>
                </a:solidFill>
              </a:uFill>
              <a:latin typeface="Arial"/>
            </a:endParaRPr>
          </a:p>
          <a:p>
            <a:pPr algn="ctr">
              <a:lnSpc>
                <a:spcPct val="100000"/>
              </a:lnSpc>
            </a:pPr>
            <a:r>
              <a:rPr lang="en-IN" sz="3200" b="1" strike="noStrike" spc="-1">
                <a:solidFill>
                  <a:srgbClr val="000000"/>
                </a:solidFill>
                <a:uFill>
                  <a:solidFill>
                    <a:srgbClr val="FFFFFF"/>
                  </a:solidFill>
                </a:uFill>
                <a:latin typeface="Arial"/>
                <a:ea typeface="DejaVu Sans"/>
              </a:rPr>
              <a:t>jar [options] [manifest] destination input-file [additional input files]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609480" y="273600"/>
            <a:ext cx="10971360" cy="1143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600" b="0" strike="noStrike" spc="-1" dirty="0">
                <a:solidFill>
                  <a:srgbClr val="262626"/>
                </a:solidFill>
                <a:uFill>
                  <a:solidFill>
                    <a:srgbClr val="FFFFFF"/>
                  </a:solidFill>
                </a:uFill>
                <a:latin typeface="Century Gothic"/>
                <a:ea typeface="DejaVu Sans"/>
              </a:rPr>
              <a:t>JAR file – Heads-Up!</a:t>
            </a:r>
            <a:endParaRPr lang="en-IN" sz="1800" b="0" strike="noStrike" spc="-1" dirty="0">
              <a:solidFill>
                <a:srgbClr val="000000"/>
              </a:solidFill>
              <a:uFill>
                <a:solidFill>
                  <a:srgbClr val="FFFFFF"/>
                </a:solidFill>
              </a:uFill>
              <a:latin typeface="Arial"/>
            </a:endParaRPr>
          </a:p>
        </p:txBody>
      </p:sp>
      <p:sp>
        <p:nvSpPr>
          <p:cNvPr id="401" name="CustomShape 2"/>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GB" sz="3200" spc="-1" dirty="0">
                <a:solidFill>
                  <a:srgbClr val="000000"/>
                </a:solidFill>
                <a:uFill>
                  <a:solidFill>
                    <a:srgbClr val="FFFFFF"/>
                  </a:solidFill>
                </a:uFill>
              </a:rPr>
              <a:t>The </a:t>
            </a:r>
            <a:r>
              <a:rPr lang="en-GB" sz="3200" spc="-1" dirty="0" err="1">
                <a:solidFill>
                  <a:srgbClr val="000000"/>
                </a:solidFill>
                <a:uFill>
                  <a:solidFill>
                    <a:srgbClr val="FFFFFF"/>
                  </a:solidFill>
                </a:uFill>
              </a:rPr>
              <a:t>JarFile</a:t>
            </a:r>
            <a:r>
              <a:rPr lang="en-GB" sz="3200" spc="-1" dirty="0">
                <a:solidFill>
                  <a:srgbClr val="000000"/>
                </a:solidFill>
                <a:uFill>
                  <a:solidFill>
                    <a:srgbClr val="FFFFFF"/>
                  </a:solidFill>
                </a:uFill>
              </a:rPr>
              <a:t> class is used to read the contents of a jar file from any file that can be opened with </a:t>
            </a:r>
            <a:r>
              <a:rPr lang="en-GB" sz="3200" b="1" spc="-1" dirty="0" err="1">
                <a:solidFill>
                  <a:srgbClr val="000000"/>
                </a:solidFill>
                <a:uFill>
                  <a:solidFill>
                    <a:srgbClr val="FFFFFF"/>
                  </a:solidFill>
                </a:uFill>
              </a:rPr>
              <a:t>java.io.RandomAccessFile</a:t>
            </a:r>
            <a:r>
              <a:rPr lang="en-GB" sz="3200" spc="-1" dirty="0">
                <a:solidFill>
                  <a:srgbClr val="000000"/>
                </a:solidFill>
                <a:uFill>
                  <a:solidFill>
                    <a:srgbClr val="FFFFFF"/>
                  </a:solidFill>
                </a:uFill>
              </a:rPr>
              <a:t>.</a:t>
            </a:r>
          </a:p>
          <a:p>
            <a:r>
              <a:rPr lang="en-GB" spc="-1" dirty="0">
                <a:solidFill>
                  <a:srgbClr val="000000"/>
                </a:solidFill>
                <a:uFill>
                  <a:solidFill>
                    <a:srgbClr val="FFFFFF"/>
                  </a:solidFill>
                </a:uFill>
              </a:rPr>
              <a:t> </a:t>
            </a:r>
            <a:r>
              <a:rPr lang="en-GB" sz="3200" spc="-1" dirty="0">
                <a:solidFill>
                  <a:srgbClr val="000000"/>
                </a:solidFill>
                <a:uFill>
                  <a:solidFill>
                    <a:srgbClr val="FFFFFF"/>
                  </a:solidFill>
                </a:uFill>
              </a:rPr>
              <a:t>It extends the class </a:t>
            </a:r>
            <a:r>
              <a:rPr lang="en-GB" sz="3200" b="1" spc="-1" dirty="0" err="1">
                <a:solidFill>
                  <a:srgbClr val="000000"/>
                </a:solidFill>
                <a:uFill>
                  <a:solidFill>
                    <a:srgbClr val="FFFFFF"/>
                  </a:solidFill>
                </a:uFill>
              </a:rPr>
              <a:t>java.util.zip.ZipFile</a:t>
            </a:r>
            <a:r>
              <a:rPr lang="en-GB" sz="3200" b="1" spc="-1" dirty="0">
                <a:solidFill>
                  <a:srgbClr val="000000"/>
                </a:solidFill>
                <a:uFill>
                  <a:solidFill>
                    <a:srgbClr val="FFFFFF"/>
                  </a:solidFill>
                </a:uFill>
              </a:rPr>
              <a:t> </a:t>
            </a:r>
            <a:r>
              <a:rPr lang="en-GB" sz="3200" spc="-1" dirty="0">
                <a:solidFill>
                  <a:srgbClr val="000000"/>
                </a:solidFill>
                <a:uFill>
                  <a:solidFill>
                    <a:srgbClr val="FFFFFF"/>
                  </a:solidFill>
                </a:uFill>
              </a:rPr>
              <a:t>with support for reading an optional Manifest entry.</a:t>
            </a:r>
          </a:p>
          <a:p>
            <a:r>
              <a:rPr lang="en-GB" sz="3200" spc="-1" dirty="0">
                <a:solidFill>
                  <a:srgbClr val="000000"/>
                </a:solidFill>
                <a:uFill>
                  <a:solidFill>
                    <a:srgbClr val="FFFFFF"/>
                  </a:solidFill>
                </a:uFill>
              </a:rPr>
              <a:t>The Manifest can be used to specify meta-information about the jar file and its entries.</a:t>
            </a:r>
            <a:endParaRPr lang="en-IN" sz="3200" spc="-1" dirty="0">
              <a:solidFill>
                <a:srgbClr val="000000"/>
              </a:solidFill>
              <a:uFill>
                <a:solidFill>
                  <a:srgbClr val="FFFFFF"/>
                </a:solidFill>
              </a:uFill>
            </a:endParaRPr>
          </a:p>
        </p:txBody>
      </p:sp>
    </p:spTree>
    <p:extLst>
      <p:ext uri="{BB962C8B-B14F-4D97-AF65-F5344CB8AC3E}">
        <p14:creationId xmlns:p14="http://schemas.microsoft.com/office/powerpoint/2010/main" val="41313627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Creating JAR file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03"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jar command in Java allows you to create jar file from command prompt, what is required is that you must have jar command included in System PATH variable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1" strike="noStrike" spc="-1" dirty="0">
                <a:solidFill>
                  <a:srgbClr val="404040"/>
                </a:solidFill>
                <a:uFill>
                  <a:solidFill>
                    <a:srgbClr val="FFFFFF"/>
                  </a:solidFill>
                </a:uFill>
                <a:latin typeface="Century Gothic"/>
                <a:ea typeface="DejaVu Sans"/>
              </a:rPr>
              <a:t>jar -</a:t>
            </a:r>
            <a:r>
              <a:rPr lang="en-IN" sz="2400" b="1" strike="noStrike" spc="-1" dirty="0" err="1">
                <a:solidFill>
                  <a:srgbClr val="404040"/>
                </a:solidFill>
                <a:uFill>
                  <a:solidFill>
                    <a:srgbClr val="FFFFFF"/>
                  </a:solidFill>
                </a:uFill>
                <a:latin typeface="Century Gothic"/>
                <a:ea typeface="DejaVu Sans"/>
              </a:rPr>
              <a:t>cvf</a:t>
            </a:r>
            <a:r>
              <a:rPr lang="en-IN" sz="2400" b="1" strike="noStrike" spc="-1" dirty="0">
                <a:solidFill>
                  <a:srgbClr val="404040"/>
                </a:solidFill>
                <a:uFill>
                  <a:solidFill>
                    <a:srgbClr val="FFFFFF"/>
                  </a:solidFill>
                </a:uFill>
                <a:latin typeface="Century Gothic"/>
                <a:ea typeface="DejaVu Sans"/>
              </a:rPr>
              <a:t> HelloWorld.jar </a:t>
            </a:r>
            <a:r>
              <a:rPr lang="en-IN" sz="2400" b="1" strike="noStrike" spc="-1" dirty="0" err="1">
                <a:solidFill>
                  <a:srgbClr val="404040"/>
                </a:solidFill>
                <a:uFill>
                  <a:solidFill>
                    <a:srgbClr val="FFFFFF"/>
                  </a:solidFill>
                </a:uFill>
                <a:latin typeface="Century Gothic"/>
                <a:ea typeface="DejaVu Sans"/>
              </a:rPr>
              <a:t>HelloWorld.class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added manifest</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adding: </a:t>
            </a:r>
            <a:r>
              <a:rPr lang="en-IN" sz="2400" b="0" strike="noStrike" spc="-1" dirty="0" err="1">
                <a:solidFill>
                  <a:srgbClr val="404040"/>
                </a:solidFill>
                <a:uFill>
                  <a:solidFill>
                    <a:srgbClr val="FFFFFF"/>
                  </a:solidFill>
                </a:uFill>
                <a:latin typeface="Century Gothic"/>
                <a:ea typeface="DejaVu Sans"/>
              </a:rPr>
              <a:t>HelloWorld.class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Possible options with jar tool</a:t>
            </a:r>
            <a:endParaRPr lang="en-IN" sz="1800" b="0" strike="noStrike" spc="-1">
              <a:solidFill>
                <a:srgbClr val="000000"/>
              </a:solidFill>
              <a:uFill>
                <a:solidFill>
                  <a:srgbClr val="FFFFFF"/>
                </a:solidFill>
              </a:uFill>
              <a:latin typeface="Arial"/>
            </a:endParaRPr>
          </a:p>
        </p:txBody>
      </p:sp>
      <p:sp>
        <p:nvSpPr>
          <p:cNvPr id="405"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c – It creates a new or empty archive on the standard output</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t – It lists the table of contents from standard output</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x file – It extracts all files or just the named files</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f – The argument following this option specifies a JAR file to work with</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v – It generates Verbose output on stderr</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m – includes manifest information from a specified manifest file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sp>
      <p:sp>
        <p:nvSpPr>
          <p:cNvPr id="407"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O – It includes “store only”, - without using ZIP compression</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m – It specifies that a manifest should not be created for the entries.</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u – It updates an existing JAR file by adding files or changing the manifest.</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C – Changes directories during execution of the jar command.</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2250000" y="232920"/>
            <a:ext cx="8909640" cy="1278720"/>
          </a:xfrm>
          <a:prstGeom prst="rect">
            <a:avLst/>
          </a:prstGeom>
          <a:noFill/>
          <a:ln>
            <a:noFill/>
          </a:ln>
        </p:spPr>
        <p:style>
          <a:lnRef idx="0">
            <a:scrgbClr r="0" g="0" b="0"/>
          </a:lnRef>
          <a:fillRef idx="0">
            <a:scrgbClr r="0" g="0" b="0"/>
          </a:fillRef>
          <a:effectRef idx="0">
            <a:scrgbClr r="0" g="0" b="0"/>
          </a:effectRef>
          <a:fontRef idx="minor"/>
        </p:style>
      </p:sp>
      <p:sp>
        <p:nvSpPr>
          <p:cNvPr id="409" name="CustomShape 2"/>
          <p:cNvSpPr/>
          <p:nvPr/>
        </p:nvSpPr>
        <p:spPr>
          <a:xfrm>
            <a:off x="2589120" y="136800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This will also create manifest file but without Main-Class entry as shown below</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1" strike="noStrike" spc="-1" dirty="0">
                <a:solidFill>
                  <a:srgbClr val="404040"/>
                </a:solidFill>
                <a:uFill>
                  <a:solidFill>
                    <a:srgbClr val="FFFFFF"/>
                  </a:solidFill>
                </a:uFill>
                <a:latin typeface="Century Gothic"/>
                <a:ea typeface="DejaVu Sans"/>
              </a:rPr>
              <a:t>cat MANIFEST.MF</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1" strike="noStrike" spc="-1" dirty="0">
                <a:solidFill>
                  <a:srgbClr val="404040"/>
                </a:solidFill>
                <a:uFill>
                  <a:solidFill>
                    <a:srgbClr val="FFFFFF"/>
                  </a:solidFill>
                </a:uFill>
                <a:latin typeface="Century Gothic"/>
                <a:ea typeface="DejaVu Sans"/>
              </a:rPr>
              <a:t>Manifest-Version: 1.0</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1" strike="noStrike" spc="-1" dirty="0">
                <a:solidFill>
                  <a:srgbClr val="404040"/>
                </a:solidFill>
                <a:uFill>
                  <a:solidFill>
                    <a:srgbClr val="FFFFFF"/>
                  </a:solidFill>
                </a:uFill>
                <a:latin typeface="Century Gothic"/>
                <a:ea typeface="DejaVu Sans"/>
              </a:rPr>
              <a:t>Created-By: 1.6.0-beta2 (Sun Microsystems Inc.)</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To run,</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1" strike="noStrike" spc="-1" dirty="0">
                <a:solidFill>
                  <a:srgbClr val="404040"/>
                </a:solidFill>
                <a:uFill>
                  <a:solidFill>
                    <a:srgbClr val="FFFFFF"/>
                  </a:solidFill>
                </a:uFill>
                <a:latin typeface="Century Gothic"/>
                <a:ea typeface="DejaVu Sans"/>
              </a:rPr>
              <a:t>java -jar HelloWorld.jar</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Creating Packages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376"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A  java package is a group of similar types of classes, interfaces and sub-packages.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Package in java can be categorized in two form, built-in package and user-defined package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sp>
      <p:sp>
        <p:nvSpPr>
          <p:cNvPr id="411" name="CustomShape 2"/>
          <p:cNvSpPr/>
          <p:nvPr/>
        </p:nvSpPr>
        <p:spPr>
          <a:xfrm>
            <a:off x="2390400" y="172800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Creating the executable jar file</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1" strike="noStrike" spc="-1" dirty="0">
                <a:solidFill>
                  <a:srgbClr val="404040"/>
                </a:solidFill>
                <a:uFill>
                  <a:solidFill>
                    <a:srgbClr val="FFFFFF"/>
                  </a:solidFill>
                </a:uFill>
                <a:latin typeface="Century Gothic"/>
                <a:ea typeface="DejaVu Sans"/>
              </a:rPr>
              <a:t>jar -</a:t>
            </a:r>
            <a:r>
              <a:rPr lang="en-IN" sz="2400" b="1" strike="noStrike" spc="-1" dirty="0" err="1">
                <a:solidFill>
                  <a:srgbClr val="404040"/>
                </a:solidFill>
                <a:uFill>
                  <a:solidFill>
                    <a:srgbClr val="FFFFFF"/>
                  </a:solidFill>
                </a:uFill>
                <a:latin typeface="Century Gothic"/>
                <a:ea typeface="DejaVu Sans"/>
              </a:rPr>
              <a:t>cvfe</a:t>
            </a:r>
            <a:r>
              <a:rPr lang="en-IN" sz="2400" b="1" strike="noStrike" spc="-1" dirty="0">
                <a:solidFill>
                  <a:srgbClr val="404040"/>
                </a:solidFill>
                <a:uFill>
                  <a:solidFill>
                    <a:srgbClr val="FFFFFF"/>
                  </a:solidFill>
                </a:uFill>
                <a:latin typeface="Century Gothic"/>
                <a:ea typeface="DejaVu Sans"/>
              </a:rPr>
              <a:t> HelloWorld.jar HelloWorld </a:t>
            </a:r>
            <a:r>
              <a:rPr lang="en-IN" sz="2400" b="1" strike="noStrike" spc="-1" dirty="0" err="1">
                <a:solidFill>
                  <a:srgbClr val="404040"/>
                </a:solidFill>
                <a:uFill>
                  <a:solidFill>
                    <a:srgbClr val="FFFFFF"/>
                  </a:solidFill>
                </a:uFill>
                <a:latin typeface="Century Gothic"/>
                <a:ea typeface="DejaVu Sans"/>
              </a:rPr>
              <a:t>HelloWorld.class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To view the contents of a jar file in java</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 </a:t>
            </a:r>
            <a:r>
              <a:rPr lang="en-IN" sz="2400" b="1" strike="noStrike" spc="-1" dirty="0">
                <a:solidFill>
                  <a:srgbClr val="404040"/>
                </a:solidFill>
                <a:uFill>
                  <a:solidFill>
                    <a:srgbClr val="FFFFFF"/>
                  </a:solidFill>
                </a:uFill>
                <a:latin typeface="Century Gothic"/>
                <a:ea typeface="DejaVu Sans"/>
              </a:rPr>
              <a:t>jar -</a:t>
            </a:r>
            <a:r>
              <a:rPr lang="en-IN" sz="2400" b="1" strike="noStrike" spc="-1" dirty="0" err="1">
                <a:solidFill>
                  <a:srgbClr val="404040"/>
                </a:solidFill>
                <a:uFill>
                  <a:solidFill>
                    <a:srgbClr val="FFFFFF"/>
                  </a:solidFill>
                </a:uFill>
                <a:latin typeface="Century Gothic"/>
                <a:ea typeface="DejaVu Sans"/>
              </a:rPr>
              <a:t>tf</a:t>
            </a:r>
            <a:r>
              <a:rPr lang="en-IN" sz="2400" b="1" strike="noStrike" spc="-1" dirty="0">
                <a:solidFill>
                  <a:srgbClr val="404040"/>
                </a:solidFill>
                <a:uFill>
                  <a:solidFill>
                    <a:srgbClr val="FFFFFF"/>
                  </a:solidFill>
                </a:uFill>
                <a:latin typeface="Century Gothic"/>
                <a:ea typeface="DejaVu Sans"/>
              </a:rPr>
              <a:t> HelloWorld.jar</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Extracting the contents of jar file</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1" strike="noStrike" spc="-1" dirty="0">
                <a:solidFill>
                  <a:srgbClr val="404040"/>
                </a:solidFill>
                <a:uFill>
                  <a:solidFill>
                    <a:srgbClr val="FFFFFF"/>
                  </a:solidFill>
                </a:uFill>
                <a:latin typeface="Century Gothic"/>
                <a:ea typeface="DejaVu Sans"/>
              </a:rPr>
              <a:t>jar -</a:t>
            </a:r>
            <a:r>
              <a:rPr lang="en-IN" sz="2400" b="1" strike="noStrike" spc="-1" dirty="0" err="1">
                <a:solidFill>
                  <a:srgbClr val="404040"/>
                </a:solidFill>
                <a:uFill>
                  <a:solidFill>
                    <a:srgbClr val="FFFFFF"/>
                  </a:solidFill>
                </a:uFill>
                <a:latin typeface="Century Gothic"/>
                <a:ea typeface="DejaVu Sans"/>
              </a:rPr>
              <a:t>xf</a:t>
            </a:r>
            <a:r>
              <a:rPr lang="en-IN" sz="2400" b="1" strike="noStrike" spc="-1" dirty="0">
                <a:solidFill>
                  <a:srgbClr val="404040"/>
                </a:solidFill>
                <a:uFill>
                  <a:solidFill>
                    <a:srgbClr val="FFFFFF"/>
                  </a:solidFill>
                </a:uFill>
                <a:latin typeface="Century Gothic"/>
                <a:ea typeface="DejaVu Sans"/>
              </a:rPr>
              <a:t> HelloWorld.jar</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dirty="0">
                <a:solidFill>
                  <a:srgbClr val="000000"/>
                </a:solidFill>
                <a:uFill>
                  <a:solidFill>
                    <a:srgbClr val="FFFFFF"/>
                  </a:solidFill>
                </a:uFill>
                <a:latin typeface="Arial"/>
              </a:rPr>
              <a:t>Creating an Executable JAR file</a:t>
            </a:r>
            <a:endParaRPr lang="en-IN" sz="1800" b="0" strike="noStrike" spc="-1" dirty="0">
              <a:solidFill>
                <a:srgbClr val="000000"/>
              </a:solidFill>
              <a:uFill>
                <a:solidFill>
                  <a:srgbClr val="FFFFFF"/>
                </a:solidFill>
              </a:uFill>
              <a:latin typeface="Arial"/>
            </a:endParaRPr>
          </a:p>
        </p:txBody>
      </p:sp>
      <p:sp>
        <p:nvSpPr>
          <p:cNvPr id="413" name="CustomShape 2"/>
          <p:cNvSpPr/>
          <p:nvPr/>
        </p:nvSpPr>
        <p:spPr>
          <a:xfrm>
            <a:off x="609480" y="1542240"/>
            <a:ext cx="10972080" cy="4101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GB" sz="3200" dirty="0"/>
              <a:t>A jar file created with a main class manifest can be used both as a </a:t>
            </a:r>
            <a:r>
              <a:rPr lang="en-GB" sz="3200" b="1" dirty="0"/>
              <a:t>library</a:t>
            </a:r>
            <a:r>
              <a:rPr lang="en-GB" sz="3200" dirty="0"/>
              <a:t> and a </a:t>
            </a:r>
            <a:r>
              <a:rPr lang="en-GB" sz="3200" b="1" dirty="0"/>
              <a:t>runnable jar</a:t>
            </a:r>
            <a:r>
              <a:rPr lang="en-GB" sz="3200" dirty="0"/>
              <a:t>.  </a:t>
            </a:r>
          </a:p>
          <a:p>
            <a:endParaRPr lang="en-GB" sz="3200" dirty="0"/>
          </a:p>
          <a:p>
            <a:r>
              <a:rPr lang="en-GB" sz="3200" dirty="0"/>
              <a:t>If you use it as a library, you can edit and compile any of the classes included in the jar, and add it to your project</a:t>
            </a:r>
            <a:endParaRPr lang="en-IN" sz="3200" dirty="0"/>
          </a:p>
        </p:txBody>
      </p:sp>
    </p:spTree>
    <p:extLst>
      <p:ext uri="{BB962C8B-B14F-4D97-AF65-F5344CB8AC3E}">
        <p14:creationId xmlns:p14="http://schemas.microsoft.com/office/powerpoint/2010/main" val="22912254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Creating the manifest file</a:t>
            </a:r>
            <a:endParaRPr lang="en-IN" sz="1800" b="0" strike="noStrike" spc="-1">
              <a:solidFill>
                <a:srgbClr val="000000"/>
              </a:solidFill>
              <a:uFill>
                <a:solidFill>
                  <a:srgbClr val="FFFFFF"/>
                </a:solidFill>
              </a:uFill>
              <a:latin typeface="Arial"/>
            </a:endParaRPr>
          </a:p>
        </p:txBody>
      </p:sp>
      <p:sp>
        <p:nvSpPr>
          <p:cNvPr id="413" name="CustomShape 2"/>
          <p:cNvSpPr/>
          <p:nvPr/>
        </p:nvSpPr>
        <p:spPr>
          <a:xfrm>
            <a:off x="609480" y="1542240"/>
            <a:ext cx="10972080" cy="4101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rPr>
              <a:t>A manifest file in computing is a file containing metadata for a group of accompanying files that are part of a set.</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To create manifest file, you need to write Main-Class, then colon, then space, then classname then enter.</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3200" b="0" strike="noStrike" spc="-1">
                <a:solidFill>
                  <a:srgbClr val="000000"/>
                </a:solidFill>
                <a:uFill>
                  <a:solidFill>
                    <a:srgbClr val="FFFFFF"/>
                  </a:solidFill>
                </a:uFill>
                <a:latin typeface="Arial"/>
              </a:rPr>
              <a:t>Example:myfile.mf</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3200" b="0" strike="noStrike" spc="-1">
                <a:solidFill>
                  <a:srgbClr val="000000"/>
                </a:solidFill>
                <a:uFill>
                  <a:solidFill>
                    <a:srgbClr val="FFFFFF"/>
                  </a:solidFill>
                </a:uFill>
                <a:latin typeface="Arial"/>
              </a:rPr>
              <a:t>Main-Class: First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How to create JAR in eclipse</a:t>
            </a:r>
            <a:endParaRPr lang="en-IN" sz="1800" b="0" strike="noStrike" spc="-1">
              <a:solidFill>
                <a:srgbClr val="000000"/>
              </a:solidFill>
              <a:uFill>
                <a:solidFill>
                  <a:srgbClr val="FFFFFF"/>
                </a:solidFill>
              </a:uFill>
              <a:latin typeface="Arial"/>
            </a:endParaRPr>
          </a:p>
        </p:txBody>
      </p:sp>
      <p:sp>
        <p:nvSpPr>
          <p:cNvPr id="415"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
              <a:lnSpc>
                <a:spcPct val="100000"/>
              </a:lnSpc>
              <a:buClr>
                <a:srgbClr val="A53010"/>
              </a:buClr>
              <a:buSzPct val="25000"/>
            </a:pPr>
            <a:r>
              <a:rPr lang="en-IN" sz="2400" b="0" strike="noStrike" spc="-1" dirty="0">
                <a:solidFill>
                  <a:srgbClr val="404040"/>
                </a:solidFill>
                <a:uFill>
                  <a:solidFill>
                    <a:srgbClr val="FFFFFF"/>
                  </a:solidFill>
                </a:uFill>
                <a:latin typeface="Century Gothic"/>
                <a:ea typeface="DejaVu Sans"/>
              </a:rPr>
              <a:t>1) Select Project for which you want to create jar file.</a:t>
            </a:r>
            <a:endParaRPr lang="en-IN" sz="1800" b="0" strike="noStrike" spc="-1" dirty="0">
              <a:solidFill>
                <a:srgbClr val="000000"/>
              </a:solidFill>
              <a:uFill>
                <a:solidFill>
                  <a:srgbClr val="FFFFFF"/>
                </a:solidFill>
              </a:uFill>
              <a:latin typeface="Arial"/>
            </a:endParaRPr>
          </a:p>
          <a:p>
            <a:pPr marL="2160">
              <a:lnSpc>
                <a:spcPct val="100000"/>
              </a:lnSpc>
              <a:buClr>
                <a:srgbClr val="A53010"/>
              </a:buClr>
              <a:buSzPct val="25000"/>
            </a:pP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2160">
              <a:lnSpc>
                <a:spcPct val="100000"/>
              </a:lnSpc>
              <a:buClr>
                <a:srgbClr val="A53010"/>
              </a:buClr>
              <a:buSzPct val="25000"/>
            </a:pPr>
            <a:r>
              <a:rPr lang="en-IN" sz="2400" b="0" strike="noStrike" spc="-1" dirty="0">
                <a:solidFill>
                  <a:srgbClr val="404040"/>
                </a:solidFill>
                <a:uFill>
                  <a:solidFill>
                    <a:srgbClr val="FFFFFF"/>
                  </a:solidFill>
                </a:uFill>
                <a:latin typeface="Century Gothic"/>
                <a:ea typeface="DejaVu Sans"/>
              </a:rPr>
              <a:t>2) Go to File Menu and select Export</a:t>
            </a:r>
            <a:endParaRPr lang="en-IN" sz="1800" b="0" strike="noStrike" spc="-1" dirty="0">
              <a:solidFill>
                <a:srgbClr val="000000"/>
              </a:solidFill>
              <a:uFill>
                <a:solidFill>
                  <a:srgbClr val="FFFFFF"/>
                </a:solidFill>
              </a:uFill>
              <a:latin typeface="Arial"/>
            </a:endParaRPr>
          </a:p>
          <a:p>
            <a:pPr marL="2160">
              <a:lnSpc>
                <a:spcPct val="100000"/>
              </a:lnSpc>
              <a:buClr>
                <a:srgbClr val="A53010"/>
              </a:buClr>
              <a:buSzPct val="25000"/>
            </a:pP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2160">
              <a:lnSpc>
                <a:spcPct val="100000"/>
              </a:lnSpc>
              <a:buClr>
                <a:srgbClr val="A53010"/>
              </a:buClr>
              <a:buSzPct val="25000"/>
            </a:pPr>
            <a:r>
              <a:rPr lang="en-IN" sz="2400" b="0" strike="noStrike" spc="-1" dirty="0">
                <a:solidFill>
                  <a:srgbClr val="404040"/>
                </a:solidFill>
                <a:uFill>
                  <a:solidFill>
                    <a:srgbClr val="FFFFFF"/>
                  </a:solidFill>
                </a:uFill>
                <a:latin typeface="Century Gothic"/>
                <a:ea typeface="DejaVu Sans"/>
              </a:rPr>
              <a:t>3) Expand Java folder and select JAR file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2128847" y="437538"/>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Century Gothic"/>
                <a:ea typeface="DejaVu Sans"/>
              </a:rPr>
              <a:t>Reading JAR Files in Code/Hierarchy</a:t>
            </a:r>
            <a:endParaRPr lang="en-IN" sz="1800" b="0" strike="noStrike" spc="-1" dirty="0">
              <a:solidFill>
                <a:srgbClr val="000000"/>
              </a:solidFill>
              <a:uFill>
                <a:solidFill>
                  <a:srgbClr val="FFFFFF"/>
                </a:solidFill>
              </a:uFill>
              <a:latin typeface="Arial"/>
            </a:endParaRPr>
          </a:p>
        </p:txBody>
      </p:sp>
      <p:sp>
        <p:nvSpPr>
          <p:cNvPr id="417" name="CustomShape 2"/>
          <p:cNvSpPr/>
          <p:nvPr/>
        </p:nvSpPr>
        <p:spPr>
          <a:xfrm>
            <a:off x="2011680" y="1716258"/>
            <a:ext cx="9490680" cy="41927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SzPct val="25000"/>
              <a:buFont typeface="StarSymbol"/>
              <a:buChar char="l"/>
            </a:pPr>
            <a:r>
              <a:rPr lang="en-IN" sz="2400" b="0" strike="noStrike" spc="-1" dirty="0" err="1">
                <a:solidFill>
                  <a:srgbClr val="404040"/>
                </a:solidFill>
                <a:uFill>
                  <a:solidFill>
                    <a:srgbClr val="FFFFFF"/>
                  </a:solidFill>
                </a:uFill>
                <a:latin typeface="Century Gothic"/>
                <a:ea typeface="DejaVu Sans"/>
              </a:rPr>
              <a:t>JarFile</a:t>
            </a:r>
            <a:r>
              <a:rPr lang="en-IN" sz="2400" b="0" strike="noStrike" spc="-1" dirty="0">
                <a:solidFill>
                  <a:srgbClr val="404040"/>
                </a:solidFill>
                <a:uFill>
                  <a:solidFill>
                    <a:srgbClr val="FFFFFF"/>
                  </a:solidFill>
                </a:uFill>
                <a:latin typeface="Century Gothic"/>
                <a:ea typeface="DejaVu Sans"/>
              </a:rPr>
              <a:t> class </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SzPct val="25000"/>
              <a:buFont typeface="StarSymbol"/>
              <a:buChar char="l"/>
            </a:pPr>
            <a:r>
              <a:rPr lang="en-IN" sz="2400" b="0" strike="noStrike" spc="-1" dirty="0">
                <a:solidFill>
                  <a:srgbClr val="404040"/>
                </a:solidFill>
                <a:uFill>
                  <a:solidFill>
                    <a:srgbClr val="FFFFFF"/>
                  </a:solidFill>
                </a:uFill>
                <a:latin typeface="Century Gothic"/>
                <a:ea typeface="DejaVu Sans"/>
              </a:rPr>
              <a:t>Extends </a:t>
            </a:r>
            <a:r>
              <a:rPr lang="en-IN" sz="2400" b="0" strike="noStrike" spc="-1" dirty="0" err="1">
                <a:solidFill>
                  <a:srgbClr val="404040"/>
                </a:solidFill>
                <a:uFill>
                  <a:solidFill>
                    <a:srgbClr val="FFFFFF"/>
                  </a:solidFill>
                </a:uFill>
                <a:latin typeface="Century Gothic"/>
                <a:ea typeface="DejaVu Sans"/>
              </a:rPr>
              <a:t>java.util.zip.ZipFile</a:t>
            </a:r>
            <a:r>
              <a:rPr lang="en-IN" sz="2400" b="0" strike="noStrike" spc="-1" dirty="0">
                <a:solidFill>
                  <a:srgbClr val="404040"/>
                </a:solidFill>
                <a:uFill>
                  <a:solidFill>
                    <a:srgbClr val="FFFFFF"/>
                  </a:solidFill>
                </a:uFill>
                <a:latin typeface="Century Gothic"/>
                <a:ea typeface="DejaVu Sans"/>
              </a:rPr>
              <a:t> class</a:t>
            </a:r>
            <a:endParaRPr lang="en-IN" sz="1800" b="0" strike="noStrike" spc="-1" dirty="0">
              <a:solidFill>
                <a:srgbClr val="000000"/>
              </a:solidFill>
              <a:uFill>
                <a:solidFill>
                  <a:srgbClr val="FFFFFF"/>
                </a:solidFill>
              </a:uFill>
              <a:latin typeface="Arial"/>
            </a:endParaRPr>
          </a:p>
          <a:p>
            <a:pPr marL="2160">
              <a:lnSpc>
                <a:spcPct val="100000"/>
              </a:lnSpc>
              <a:buClr>
                <a:srgbClr val="A53010"/>
              </a:buClr>
              <a:buSzPct val="25000"/>
            </a:pPr>
            <a:r>
              <a:rPr lang="en-IN" sz="2400" b="0" strike="noStrike" spc="-1" dirty="0">
                <a:solidFill>
                  <a:srgbClr val="404040"/>
                </a:solidFill>
                <a:uFill>
                  <a:solidFill>
                    <a:srgbClr val="FFFFFF"/>
                  </a:solidFill>
                </a:uFill>
                <a:latin typeface="Century Gothic"/>
                <a:ea typeface="DejaVu Sans"/>
              </a:rPr>
              <a:t>The </a:t>
            </a:r>
            <a:r>
              <a:rPr lang="en-IN" sz="2400" b="0" strike="noStrike" spc="-1" dirty="0" err="1">
                <a:solidFill>
                  <a:srgbClr val="404040"/>
                </a:solidFill>
                <a:uFill>
                  <a:solidFill>
                    <a:srgbClr val="FFFFFF"/>
                  </a:solidFill>
                </a:uFill>
                <a:latin typeface="Century Gothic"/>
                <a:ea typeface="DejaVu Sans"/>
              </a:rPr>
              <a:t>JarFile</a:t>
            </a:r>
            <a:r>
              <a:rPr lang="en-IN" sz="2400" b="0" strike="noStrike" spc="-1" dirty="0">
                <a:solidFill>
                  <a:srgbClr val="404040"/>
                </a:solidFill>
                <a:uFill>
                  <a:solidFill>
                    <a:srgbClr val="FFFFFF"/>
                  </a:solidFill>
                </a:uFill>
                <a:latin typeface="Century Gothic"/>
                <a:ea typeface="DejaVu Sans"/>
              </a:rPr>
              <a:t> class is built on top of the </a:t>
            </a:r>
            <a:r>
              <a:rPr lang="en-IN" sz="2400" b="0" strike="noStrike" spc="-1" dirty="0" err="1">
                <a:solidFill>
                  <a:srgbClr val="404040"/>
                </a:solidFill>
                <a:uFill>
                  <a:solidFill>
                    <a:srgbClr val="FFFFFF"/>
                  </a:solidFill>
                </a:uFill>
                <a:latin typeface="Century Gothic"/>
                <a:ea typeface="DejaVu Sans"/>
              </a:rPr>
              <a:t>ZipFile</a:t>
            </a:r>
            <a:r>
              <a:rPr lang="en-IN" sz="2400" b="0" strike="noStrike" spc="-1" dirty="0">
                <a:solidFill>
                  <a:srgbClr val="404040"/>
                </a:solidFill>
                <a:uFill>
                  <a:solidFill>
                    <a:srgbClr val="FFFFFF"/>
                  </a:solidFill>
                </a:uFill>
                <a:latin typeface="Century Gothic"/>
                <a:ea typeface="DejaVu Sans"/>
              </a:rPr>
              <a:t> class</a:t>
            </a:r>
          </a:p>
          <a:p>
            <a:pPr marL="2160">
              <a:lnSpc>
                <a:spcPct val="100000"/>
              </a:lnSpc>
              <a:buClr>
                <a:srgbClr val="A53010"/>
              </a:buClr>
              <a:buSzPct val="25000"/>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SzPct val="25000"/>
              <a:buFont typeface="StarSymbol"/>
              <a:buChar char="l"/>
            </a:pPr>
            <a:r>
              <a:rPr lang="en-IN" sz="2400" b="0" strike="noStrike" spc="-1" dirty="0" err="1">
                <a:solidFill>
                  <a:srgbClr val="404040"/>
                </a:solidFill>
                <a:uFill>
                  <a:solidFill>
                    <a:srgbClr val="FFFFFF"/>
                  </a:solidFill>
                </a:uFill>
                <a:latin typeface="Century Gothic"/>
                <a:ea typeface="DejaVu Sans"/>
              </a:rPr>
              <a:t>java.lang.Object</a:t>
            </a: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743040" lvl="1" indent="-283680">
              <a:lnSpc>
                <a:spcPct val="100000"/>
              </a:lnSpc>
              <a:buClr>
                <a:srgbClr val="A53010"/>
              </a:buClr>
              <a:buSzPct val="25000"/>
              <a:buFont typeface="StarSymbol"/>
              <a:buChar char="l"/>
            </a:pPr>
            <a:r>
              <a:rPr lang="en-IN" sz="2400" b="0" strike="noStrike" spc="-1" dirty="0" err="1">
                <a:solidFill>
                  <a:srgbClr val="404040"/>
                </a:solidFill>
                <a:uFill>
                  <a:solidFill>
                    <a:srgbClr val="FFFFFF"/>
                  </a:solidFill>
                </a:uFill>
                <a:latin typeface="Century Gothic"/>
                <a:ea typeface="DejaVu Sans"/>
              </a:rPr>
              <a:t>java.util.zip.ZipFile</a:t>
            </a:r>
            <a:endParaRPr lang="en-IN" sz="1800" b="0" strike="noStrike" spc="-1" dirty="0">
              <a:solidFill>
                <a:srgbClr val="000000"/>
              </a:solidFill>
              <a:uFill>
                <a:solidFill>
                  <a:srgbClr val="FFFFFF"/>
                </a:solidFill>
              </a:uFill>
              <a:latin typeface="Arial"/>
            </a:endParaRPr>
          </a:p>
          <a:p>
            <a:pPr marL="1143000" lvl="2" indent="-226440">
              <a:lnSpc>
                <a:spcPct val="100000"/>
              </a:lnSpc>
              <a:buClr>
                <a:srgbClr val="A53010"/>
              </a:buClr>
              <a:buSzPct val="25000"/>
              <a:buFont typeface="StarSymbol"/>
              <a:buChar char="l"/>
            </a:pPr>
            <a:r>
              <a:rPr lang="en-IN" sz="2400" b="0" strike="noStrike" spc="-1" dirty="0" err="1">
                <a:solidFill>
                  <a:srgbClr val="404040"/>
                </a:solidFill>
                <a:uFill>
                  <a:solidFill>
                    <a:srgbClr val="FFFFFF"/>
                  </a:solidFill>
                </a:uFill>
                <a:latin typeface="Century Gothic"/>
                <a:ea typeface="DejaVu Sans"/>
              </a:rPr>
              <a:t>java.util.jar.JarFile</a:t>
            </a:r>
            <a:endParaRPr lang="en-IN" sz="2400" b="0" strike="noStrike" spc="-1" dirty="0">
              <a:solidFill>
                <a:srgbClr val="404040"/>
              </a:solidFill>
              <a:uFill>
                <a:solidFill>
                  <a:srgbClr val="FFFFFF"/>
                </a:solidFill>
              </a:uFill>
              <a:latin typeface="Century Gothic"/>
              <a:ea typeface="DejaVu Sans"/>
            </a:endParaRPr>
          </a:p>
          <a:p>
            <a:pPr marL="1143000" lvl="2" indent="-226440">
              <a:lnSpc>
                <a:spcPct val="100000"/>
              </a:lnSpc>
              <a:buClr>
                <a:srgbClr val="A53010"/>
              </a:buClr>
              <a:buSzPct val="25000"/>
              <a:buFont typeface="StarSymbol"/>
              <a:buChar char="l"/>
            </a:pPr>
            <a:endParaRPr lang="en-IN" sz="2400" spc="-1" dirty="0">
              <a:solidFill>
                <a:srgbClr val="404040"/>
              </a:solidFill>
              <a:uFill>
                <a:solidFill>
                  <a:srgbClr val="FFFFFF"/>
                </a:solidFill>
              </a:uFill>
              <a:latin typeface="Century Gothic"/>
            </a:endParaRPr>
          </a:p>
          <a:p>
            <a:pPr marL="1143000" lvl="2" indent="-226440">
              <a:lnSpc>
                <a:spcPct val="100000"/>
              </a:lnSpc>
              <a:buClr>
                <a:srgbClr val="A53010"/>
              </a:buClr>
              <a:buSzPct val="25000"/>
              <a:buFont typeface="StarSymbol"/>
              <a:buChar char="l"/>
            </a:pPr>
            <a:endParaRPr lang="en-IN" sz="2400" b="0" strike="noStrike" spc="-1" dirty="0">
              <a:solidFill>
                <a:srgbClr val="404040"/>
              </a:solidFill>
              <a:uFill>
                <a:solidFill>
                  <a:srgbClr val="FFFFFF"/>
                </a:solidFill>
              </a:uFill>
              <a:latin typeface="Century Gothic"/>
            </a:endParaRPr>
          </a:p>
          <a:p>
            <a:pPr marL="1143000" lvl="2" indent="-226440">
              <a:lnSpc>
                <a:spcPct val="100000"/>
              </a:lnSpc>
              <a:buClr>
                <a:srgbClr val="A53010"/>
              </a:buClr>
              <a:buSzPct val="25000"/>
              <a:buFont typeface="StarSymbol"/>
              <a:buChar char="l"/>
            </a:pPr>
            <a:endParaRPr lang="en-IN" sz="2400" spc="-1" dirty="0">
              <a:solidFill>
                <a:srgbClr val="404040"/>
              </a:solidFill>
              <a:uFill>
                <a:solidFill>
                  <a:srgbClr val="FFFFFF"/>
                </a:solidFill>
              </a:uFill>
              <a:latin typeface="Century Gothic"/>
            </a:endParaRPr>
          </a:p>
          <a:p>
            <a:pPr marL="1143000" lvl="2" indent="-226440">
              <a:lnSpc>
                <a:spcPct val="100000"/>
              </a:lnSpc>
              <a:buClr>
                <a:srgbClr val="A53010"/>
              </a:buClr>
              <a:buSzPct val="25000"/>
              <a:buFont typeface="StarSymbol"/>
              <a:buChar char="l"/>
            </a:pPr>
            <a:r>
              <a:rPr lang="en-IN" sz="2400" b="0" strike="noStrike" spc="-1" dirty="0">
                <a:solidFill>
                  <a:srgbClr val="404040"/>
                </a:solidFill>
                <a:uFill>
                  <a:solidFill>
                    <a:srgbClr val="FFFFFF"/>
                  </a:solidFill>
                </a:uFill>
                <a:latin typeface="Century Gothic"/>
              </a:rPr>
              <a:t>Web Reference - </a:t>
            </a:r>
            <a:r>
              <a:rPr lang="en-IN" dirty="0">
                <a:hlinkClick r:id="rId2"/>
              </a:rPr>
              <a:t>https://docs.oracle.com/javase/7/docs/technotes/tools/windows/jar.html</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The New java.lang Subpackages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21" name="CustomShape 2"/>
          <p:cNvSpPr/>
          <p:nvPr/>
        </p:nvSpPr>
        <p:spPr>
          <a:xfrm>
            <a:off x="1570320" y="206820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java.lang.annotation</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java.lang.instrument</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java.lang.management</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java.lang.reflect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java.lang.annotation subpackage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23" name="CustomShape 2"/>
          <p:cNvSpPr/>
          <p:nvPr/>
        </p:nvSpPr>
        <p:spPr>
          <a:xfrm>
            <a:off x="2589120" y="19051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Java's new annotation facility is supported by this package. It defines the Annotation interface, the ElementType and RetentionPolicy enumerations.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Annotation is metadata</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Why Annotations?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java.lang.instrument Subpackage</a:t>
            </a:r>
            <a:endParaRPr lang="en-IN" sz="1800" b="0" strike="noStrike" spc="-1">
              <a:solidFill>
                <a:srgbClr val="000000"/>
              </a:solidFill>
              <a:uFill>
                <a:solidFill>
                  <a:srgbClr val="FFFFFF"/>
                </a:solidFill>
              </a:uFill>
              <a:latin typeface="Arial"/>
            </a:endParaRPr>
          </a:p>
        </p:txBody>
      </p:sp>
      <p:sp>
        <p:nvSpPr>
          <p:cNvPr id="425"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Defines the features that can be used to add instrumentation to various aspects of program execution.</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ClassFileTransformer - An agent provides an implementation of this interface in order to transform class files.</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Instrumentation - This class provides services needed to instrument Java programming language code.</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ClassDefinition class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609480" y="273600"/>
            <a:ext cx="109717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java.lang.instrument package</a:t>
            </a:r>
            <a:endParaRPr lang="en-IN" sz="1800" b="0" strike="noStrike" spc="-1">
              <a:solidFill>
                <a:srgbClr val="000000"/>
              </a:solidFill>
              <a:uFill>
                <a:solidFill>
                  <a:srgbClr val="FFFFFF"/>
                </a:solidFill>
              </a:uFill>
              <a:latin typeface="Arial"/>
            </a:endParaRPr>
          </a:p>
        </p:txBody>
      </p:sp>
      <p:sp>
        <p:nvSpPr>
          <p:cNvPr id="427"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a:solidFill>
                  <a:srgbClr val="000000"/>
                </a:solidFill>
                <a:uFill>
                  <a:solidFill>
                    <a:srgbClr val="FFFFFF"/>
                  </a:solidFill>
                </a:uFill>
                <a:latin typeface="Arial"/>
                <a:ea typeface="DejaVu Sans"/>
              </a:rPr>
              <a:t>We can access a class that is loaded by the Java classloader from the JVM and modify its bytecode by inserting our custom code, all these done at runtime.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Key Components of Java Instrumentation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29" name="CustomShape 2"/>
          <p:cNvSpPr/>
          <p:nvPr/>
        </p:nvSpPr>
        <p:spPr>
          <a:xfrm>
            <a:off x="1909800" y="19051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Agent – is a jar file containing agent and transformer class files.</a:t>
            </a: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 Agent Class – A java class file, containing a method named ‘premain’.</a:t>
            </a: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Manifest – manifest.mf file containing the “premain-class” property.</a:t>
            </a: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Transformer – A Java class file implementing the interface ClassFileTransformer.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Advantages of Packages</a:t>
            </a:r>
            <a:endParaRPr lang="en-IN" sz="1800" b="0" strike="noStrike" spc="-1">
              <a:solidFill>
                <a:srgbClr val="000000"/>
              </a:solidFill>
              <a:uFill>
                <a:solidFill>
                  <a:srgbClr val="FFFFFF"/>
                </a:solidFill>
              </a:uFill>
              <a:latin typeface="Arial"/>
            </a:endParaRPr>
          </a:p>
        </p:txBody>
      </p:sp>
      <p:sp>
        <p:nvSpPr>
          <p:cNvPr id="378"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ctr">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1) Java package is used to categorize the classes and interfaces so that they can be easily maintained.</a:t>
            </a:r>
            <a:endParaRPr lang="en-IN" sz="1800" b="0" strike="noStrike" spc="-1" dirty="0">
              <a:solidFill>
                <a:srgbClr val="000000"/>
              </a:solidFill>
              <a:uFill>
                <a:solidFill>
                  <a:srgbClr val="FFFFFF"/>
                </a:solidFill>
              </a:uFill>
              <a:latin typeface="Arial"/>
            </a:endParaRPr>
          </a:p>
          <a:p>
            <a:pPr marL="2160" algn="ctr">
              <a:lnSpc>
                <a:spcPct val="100000"/>
              </a:lnSpc>
              <a:buClr>
                <a:srgbClr val="A53010"/>
              </a:buClr>
            </a:pPr>
            <a:endParaRPr lang="en-IN" sz="1800" b="0" strike="noStrike" spc="-1" dirty="0">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2) Java package provides access protection.</a:t>
            </a:r>
            <a:endParaRPr lang="en-IN" spc="-1" dirty="0">
              <a:solidFill>
                <a:srgbClr val="000000"/>
              </a:solidFill>
              <a:uFill>
                <a:solidFill>
                  <a:srgbClr val="FFFFFF"/>
                </a:solidFill>
              </a:uFill>
              <a:latin typeface="Arial"/>
            </a:endParaRPr>
          </a:p>
          <a:p>
            <a:pPr marL="2160" algn="ctr">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3) Java package removes naming collision</a:t>
            </a:r>
            <a:r>
              <a:rPr lang="en-IN" sz="1800" b="0" strike="noStrike" spc="-1" dirty="0">
                <a:solidFill>
                  <a:srgbClr val="404040"/>
                </a:solidFill>
                <a:uFill>
                  <a:solidFill>
                    <a:srgbClr val="FFFFFF"/>
                  </a:solidFill>
                </a:uFill>
                <a:latin typeface="Century Gothic"/>
                <a:ea typeface="DejaVu Sans"/>
              </a:rPr>
              <a:t>.</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java.lang.management Sub package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31"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Provides management support for the JVM and the execution environment.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ea typeface="DejaVu Sans"/>
              </a:rPr>
              <a:t> It allows both local and remote monitoring and management of the running Java virtual machine.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Various aspects of program execution can be observed and managed using the features of this package</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java.lang.reflect Sub package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33"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strike="noStrike" spc="-1" dirty="0">
                <a:solidFill>
                  <a:srgbClr val="404040"/>
                </a:solidFill>
                <a:uFill>
                  <a:solidFill>
                    <a:srgbClr val="FFFFFF"/>
                  </a:solidFill>
                </a:uFill>
                <a:latin typeface="Century Gothic"/>
                <a:ea typeface="DejaVu Sans"/>
              </a:rPr>
              <a:t>Provides classes and interfaces for obtaining reflective information about classes and objects.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Reflection is the ability of software to </a:t>
            </a:r>
            <a:r>
              <a:rPr lang="en-IN" sz="2400" b="0" strike="noStrike" spc="-1" dirty="0" err="1">
                <a:solidFill>
                  <a:srgbClr val="404040"/>
                </a:solidFill>
                <a:uFill>
                  <a:solidFill>
                    <a:srgbClr val="FFFFFF"/>
                  </a:solidFill>
                </a:uFill>
                <a:latin typeface="Century Gothic"/>
                <a:ea typeface="DejaVu Sans"/>
              </a:rPr>
              <a:t>analyze</a:t>
            </a:r>
            <a:r>
              <a:rPr lang="en-IN" sz="2400" b="0" strike="noStrike" spc="-1" dirty="0">
                <a:solidFill>
                  <a:srgbClr val="404040"/>
                </a:solidFill>
                <a:uFill>
                  <a:solidFill>
                    <a:srgbClr val="FFFFFF"/>
                  </a:solidFill>
                </a:uFill>
                <a:latin typeface="Century Gothic"/>
                <a:ea typeface="DejaVu Sans"/>
              </a:rPr>
              <a:t> itself.</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Reflection is a language's ability to inspect and dynamically call classes, methods, attributes, etc. at runtime.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It has around 8 classes and 9 interfaces</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609480" y="273600"/>
            <a:ext cx="10971720" cy="1144080"/>
          </a:xfrm>
          <a:prstGeom prst="rect">
            <a:avLst/>
          </a:prstGeom>
          <a:noFill/>
          <a:ln>
            <a:noFill/>
          </a:ln>
        </p:spPr>
        <p:style>
          <a:lnRef idx="0">
            <a:scrgbClr r="0" g="0" b="0"/>
          </a:lnRef>
          <a:fillRef idx="0">
            <a:scrgbClr r="0" g="0" b="0"/>
          </a:fillRef>
          <a:effectRef idx="0">
            <a:scrgbClr r="0" g="0" b="0"/>
          </a:effectRef>
          <a:fontRef idx="minor"/>
        </p:style>
      </p:sp>
      <p:sp>
        <p:nvSpPr>
          <p:cNvPr id="435"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sp>
      <p:pic>
        <p:nvPicPr>
          <p:cNvPr id="436" name="Picture 435"/>
          <p:cNvPicPr/>
          <p:nvPr/>
        </p:nvPicPr>
        <p:blipFill>
          <a:blip r:embed="rId2"/>
          <a:stretch/>
        </p:blipFill>
        <p:spPr>
          <a:xfrm>
            <a:off x="1506600" y="-52560"/>
            <a:ext cx="8722080" cy="6603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Annotation Basics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38" name="CustomShape 2"/>
          <p:cNvSpPr/>
          <p:nvPr/>
        </p:nvSpPr>
        <p:spPr>
          <a:xfrm>
            <a:off x="2288880" y="159804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Writing annotations is very simple. You can compare annotation definition to an interface definition.</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An @ precedes the annotation type declaration.</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Built-in Annotations and Customized/User-Defined Annotations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Annotations only support primitives, string and enumerations. All attributes of annotations are defined as methods and default values can also be provided</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Annotation Syntax</a:t>
            </a:r>
            <a:endParaRPr lang="en-IN" sz="1800" b="0" strike="noStrike" spc="-1">
              <a:solidFill>
                <a:srgbClr val="000000"/>
              </a:solidFill>
              <a:uFill>
                <a:solidFill>
                  <a:srgbClr val="FFFFFF"/>
                </a:solidFill>
              </a:uFill>
              <a:latin typeface="Arial"/>
            </a:endParaRPr>
          </a:p>
        </p:txBody>
      </p:sp>
      <p:sp>
        <p:nvSpPr>
          <p:cNvPr id="440" name="CustomShape 2"/>
          <p:cNvSpPr/>
          <p:nvPr/>
        </p:nvSpPr>
        <p:spPr>
          <a:xfrm>
            <a:off x="609480" y="1418400"/>
            <a:ext cx="10972080" cy="4101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dirty="0">
                <a:solidFill>
                  <a:srgbClr val="000000"/>
                </a:solidFill>
                <a:uFill>
                  <a:solidFill>
                    <a:srgbClr val="FFFFFF"/>
                  </a:solidFill>
                </a:uFill>
                <a:latin typeface="Arial"/>
              </a:rPr>
              <a:t>1.Declaration Syntax</a:t>
            </a:r>
            <a:endParaRPr lang="en-IN" sz="1800" b="0" strike="noStrike" spc="-1" dirty="0">
              <a:solidFill>
                <a:srgbClr val="000000"/>
              </a:solidFill>
              <a:uFill>
                <a:solidFill>
                  <a:srgbClr val="FFFFFF"/>
                </a:solidFill>
              </a:uFill>
              <a:latin typeface="Arial"/>
            </a:endParaRPr>
          </a:p>
          <a:p>
            <a:r>
              <a:rPr lang="en-IN" sz="3200" b="0" strike="noStrike" spc="-1" dirty="0">
                <a:solidFill>
                  <a:srgbClr val="000000"/>
                </a:solidFill>
                <a:uFill>
                  <a:solidFill>
                    <a:srgbClr val="FFFFFF"/>
                  </a:solidFill>
                </a:uFill>
                <a:latin typeface="Arial"/>
              </a:rPr>
              <a:t>@interface </a:t>
            </a:r>
            <a:r>
              <a:rPr lang="en-IN" sz="3200" b="0" strike="noStrike" spc="-1" dirty="0" err="1">
                <a:solidFill>
                  <a:srgbClr val="000000"/>
                </a:solidFill>
                <a:uFill>
                  <a:solidFill>
                    <a:srgbClr val="FFFFFF"/>
                  </a:solidFill>
                </a:uFill>
                <a:latin typeface="Arial"/>
              </a:rPr>
              <a:t>Annotation_name</a:t>
            </a:r>
            <a:r>
              <a:rPr lang="en-IN" sz="3200" b="0" strike="noStrike" spc="-1" dirty="0">
                <a:solidFill>
                  <a:srgbClr val="000000"/>
                </a:solidFill>
                <a:uFill>
                  <a:solidFill>
                    <a:srgbClr val="FFFFFF"/>
                  </a:solidFill>
                </a:uFill>
                <a:latin typeface="Arial"/>
              </a:rPr>
              <a:t> {</a:t>
            </a:r>
            <a:endParaRPr lang="en-IN" sz="1800" b="0" strike="noStrike" spc="-1" dirty="0">
              <a:solidFill>
                <a:srgbClr val="000000"/>
              </a:solidFill>
              <a:uFill>
                <a:solidFill>
                  <a:srgbClr val="FFFFFF"/>
                </a:solidFill>
              </a:uFill>
              <a:latin typeface="Arial"/>
            </a:endParaRPr>
          </a:p>
          <a:p>
            <a:r>
              <a:rPr lang="en-IN" sz="3200" b="0" strike="noStrike" spc="-1" dirty="0">
                <a:solidFill>
                  <a:srgbClr val="000000"/>
                </a:solidFill>
                <a:uFill>
                  <a:solidFill>
                    <a:srgbClr val="FFFFFF"/>
                  </a:solidFill>
                </a:uFill>
                <a:latin typeface="Arial"/>
              </a:rPr>
              <a:t>members---------------</a:t>
            </a:r>
            <a:endParaRPr lang="en-IN" sz="1800" b="0" strike="noStrike" spc="-1" dirty="0">
              <a:solidFill>
                <a:srgbClr val="000000"/>
              </a:solidFill>
              <a:uFill>
                <a:solidFill>
                  <a:srgbClr val="FFFFFF"/>
                </a:solidFill>
              </a:uFill>
              <a:latin typeface="Arial"/>
            </a:endParaRPr>
          </a:p>
          <a:p>
            <a:r>
              <a:rPr lang="en-IN" sz="3200" b="0" strike="noStrike" spc="-1" dirty="0">
                <a:solidFill>
                  <a:srgbClr val="000000"/>
                </a:solidFill>
                <a:uFill>
                  <a:solidFill>
                    <a:srgbClr val="FFFFFF"/>
                  </a:solidFill>
                </a:uFill>
                <a:latin typeface="Arial"/>
              </a:rPr>
              <a:t>}</a:t>
            </a:r>
            <a:endParaRPr lang="en-IN" sz="1800" b="0" strike="noStrike" spc="-1" dirty="0">
              <a:solidFill>
                <a:srgbClr val="000000"/>
              </a:solidFill>
              <a:uFill>
                <a:solidFill>
                  <a:srgbClr val="FFFFFF"/>
                </a:solidFill>
              </a:uFill>
              <a:latin typeface="Arial"/>
            </a:endParaRPr>
          </a:p>
          <a:p>
            <a:endParaRPr lang="en-IN" sz="1800" b="0" strike="noStrike" spc="-1" dirty="0">
              <a:solidFill>
                <a:srgbClr val="000000"/>
              </a:solidFill>
              <a:uFill>
                <a:solidFill>
                  <a:srgbClr val="FFFFFF"/>
                </a:solidFill>
              </a:uFill>
              <a:latin typeface="Arial"/>
            </a:endParaRPr>
          </a:p>
          <a:p>
            <a:r>
              <a:rPr lang="en-IN" sz="3200" b="0" strike="noStrike" spc="-1" dirty="0">
                <a:solidFill>
                  <a:srgbClr val="000000"/>
                </a:solidFill>
                <a:uFill>
                  <a:solidFill>
                    <a:srgbClr val="FFFFFF"/>
                  </a:solidFill>
                </a:uFill>
                <a:latin typeface="Arial"/>
              </a:rPr>
              <a:t>2. Utilization Syntax</a:t>
            </a:r>
            <a:endParaRPr lang="en-IN" sz="1800" b="0" strike="noStrike" spc="-1" dirty="0">
              <a:solidFill>
                <a:srgbClr val="000000"/>
              </a:solidFill>
              <a:uFill>
                <a:solidFill>
                  <a:srgbClr val="FFFFFF"/>
                </a:solidFill>
              </a:uFill>
              <a:latin typeface="Arial"/>
            </a:endParaRPr>
          </a:p>
          <a:p>
            <a:r>
              <a:rPr lang="en-IN" sz="3200" b="0" strike="noStrike" spc="-1" dirty="0">
                <a:solidFill>
                  <a:srgbClr val="000000"/>
                </a:solidFill>
                <a:uFill>
                  <a:solidFill>
                    <a:srgbClr val="FFFFFF"/>
                  </a:solidFill>
                </a:uFill>
                <a:latin typeface="Arial"/>
              </a:rPr>
              <a:t>for variables, methods, classes..</a:t>
            </a:r>
            <a:endParaRPr lang="en-IN" sz="1800" b="0" strike="noStrike" spc="-1" dirty="0">
              <a:solidFill>
                <a:srgbClr val="000000"/>
              </a:solidFill>
              <a:uFill>
                <a:solidFill>
                  <a:srgbClr val="FFFFFF"/>
                </a:solidFill>
              </a:uFill>
              <a:latin typeface="Arial"/>
            </a:endParaRPr>
          </a:p>
          <a:p>
            <a:r>
              <a:rPr lang="en-IN" sz="3200" b="0" strike="noStrike" spc="-1" dirty="0">
                <a:solidFill>
                  <a:srgbClr val="000000"/>
                </a:solidFill>
                <a:uFill>
                  <a:solidFill>
                    <a:srgbClr val="FFFFFF"/>
                  </a:solidFill>
                </a:uFill>
                <a:latin typeface="Arial"/>
              </a:rPr>
              <a:t>@</a:t>
            </a:r>
            <a:r>
              <a:rPr lang="en-IN" sz="3200" b="0" strike="noStrike" spc="-1" dirty="0" err="1">
                <a:solidFill>
                  <a:srgbClr val="000000"/>
                </a:solidFill>
                <a:uFill>
                  <a:solidFill>
                    <a:srgbClr val="FFFFFF"/>
                  </a:solidFill>
                </a:uFill>
                <a:latin typeface="Arial"/>
              </a:rPr>
              <a:t>Annotation_name</a:t>
            </a:r>
            <a:r>
              <a:rPr lang="en-IN" sz="3200" b="0" strike="noStrike" spc="-1" dirty="0">
                <a:solidFill>
                  <a:srgbClr val="000000"/>
                </a:solidFill>
                <a:uFill>
                  <a:solidFill>
                    <a:srgbClr val="FFFFFF"/>
                  </a:solidFill>
                </a:uFill>
                <a:latin typeface="Arial"/>
              </a:rPr>
              <a:t>(member1=value1, member2=value2...)</a:t>
            </a:r>
            <a:endParaRPr lang="en-IN" sz="1800" b="0" strike="noStrike" spc="-1" dirty="0">
              <a:solidFill>
                <a:srgbClr val="000000"/>
              </a:solidFill>
              <a:uFill>
                <a:solidFill>
                  <a:srgbClr val="FFFFFF"/>
                </a:solidFill>
              </a:uFill>
              <a:latin typeface="Arial"/>
            </a:endParaRPr>
          </a:p>
          <a:p>
            <a:r>
              <a:rPr lang="en-IN" sz="3200" b="0" strike="noStrike" spc="-1" dirty="0">
                <a:solidFill>
                  <a:srgbClr val="000000"/>
                </a:solidFill>
                <a:uFill>
                  <a:solidFill>
                    <a:srgbClr val="FFFFFF"/>
                  </a:solidFill>
                </a:uFill>
                <a:latin typeface="Arial"/>
              </a:rPr>
              <a:t>programming element</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sp>
      <p:sp>
        <p:nvSpPr>
          <p:cNvPr id="442"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ea typeface="DejaVu Sans"/>
              </a:rPr>
              <a:t>Ex: @interface Todo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public enum Priority {LOW, MEDIUM, HIGH}</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public enum Status {STARTED, NOT_STARTED}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String author() default "Yash";</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Priority priority() default Priority.LOW;</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Status status() default Status.NOT_STARTED;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Points to Remember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44"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Method should not have any throws clauses</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Method should return one of the following: primitive data types, String, Class, enum or array of these data types.</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Method should not have any parameter.</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We should attach @ just before interface keyword to define annotation.</a:t>
            </a: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It may assign a default value to the method.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Built-in Annotations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46" name="CustomShape 2"/>
          <p:cNvSpPr/>
          <p:nvPr/>
        </p:nvSpPr>
        <p:spPr>
          <a:xfrm>
            <a:off x="2262600" y="1591199"/>
            <a:ext cx="8913240" cy="41202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200" b="0" u="sng" strike="noStrike" spc="-1" dirty="0">
                <a:solidFill>
                  <a:srgbClr val="404040"/>
                </a:solidFill>
                <a:uFill>
                  <a:solidFill>
                    <a:srgbClr val="FFFFFF"/>
                  </a:solidFill>
                </a:uFill>
                <a:latin typeface="Century Gothic"/>
                <a:ea typeface="DejaVu Sans"/>
              </a:rPr>
              <a:t>@Override</a:t>
            </a:r>
            <a:r>
              <a:rPr lang="en-IN" sz="2200" b="0" strike="noStrike" spc="-1" dirty="0">
                <a:solidFill>
                  <a:srgbClr val="404040"/>
                </a:solidFill>
                <a:uFill>
                  <a:solidFill>
                    <a:srgbClr val="FFFFFF"/>
                  </a:solidFill>
                </a:uFill>
                <a:latin typeface="Century Gothic"/>
                <a:ea typeface="DejaVu Sans"/>
              </a:rPr>
              <a:t> - is used above methods that override methods from a superclass.</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200" b="0" u="sng" strike="noStrike" spc="-1" dirty="0">
                <a:solidFill>
                  <a:srgbClr val="404040"/>
                </a:solidFill>
                <a:uFill>
                  <a:solidFill>
                    <a:srgbClr val="FFFFFF"/>
                  </a:solidFill>
                </a:uFill>
                <a:latin typeface="Century Gothic"/>
                <a:ea typeface="DejaVu Sans"/>
              </a:rPr>
              <a:t>@Deprecated</a:t>
            </a:r>
            <a:r>
              <a:rPr lang="en-IN" sz="2200" b="0" strike="noStrike" spc="-1" dirty="0">
                <a:solidFill>
                  <a:srgbClr val="404040"/>
                </a:solidFill>
                <a:uFill>
                  <a:solidFill>
                    <a:srgbClr val="FFFFFF"/>
                  </a:solidFill>
                </a:uFill>
                <a:latin typeface="Century Gothic"/>
                <a:ea typeface="DejaVu Sans"/>
              </a:rPr>
              <a:t> - is used to mark a class, method or field as deprecated, meaning it should no longer be used.</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2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200" b="0" u="sng" strike="noStrike" spc="-1" dirty="0">
                <a:solidFill>
                  <a:srgbClr val="404040"/>
                </a:solidFill>
                <a:uFill>
                  <a:solidFill>
                    <a:srgbClr val="FFFFFF"/>
                  </a:solidFill>
                </a:uFill>
                <a:latin typeface="Century Gothic"/>
                <a:ea typeface="DejaVu Sans"/>
              </a:rPr>
              <a:t>@</a:t>
            </a:r>
            <a:r>
              <a:rPr lang="en-IN" sz="2200" b="0" u="sng" strike="noStrike" spc="-1" dirty="0" err="1">
                <a:solidFill>
                  <a:srgbClr val="404040"/>
                </a:solidFill>
                <a:uFill>
                  <a:solidFill>
                    <a:srgbClr val="FFFFFF"/>
                  </a:solidFill>
                </a:uFill>
                <a:latin typeface="Century Gothic"/>
                <a:ea typeface="DejaVu Sans"/>
              </a:rPr>
              <a:t>SuppressWarnings</a:t>
            </a:r>
            <a:r>
              <a:rPr lang="en-IN" sz="2200" b="0" strike="noStrike" spc="-1" dirty="0">
                <a:solidFill>
                  <a:srgbClr val="404040"/>
                </a:solidFill>
                <a:uFill>
                  <a:solidFill>
                    <a:srgbClr val="FFFFFF"/>
                  </a:solidFill>
                </a:uFill>
                <a:latin typeface="Century Gothic"/>
                <a:ea typeface="DejaVu Sans"/>
              </a:rPr>
              <a:t> - makes the compiler suppress warnings for a given method.</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2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200" b="0" u="sng" strike="noStrike" spc="-1" dirty="0">
                <a:solidFill>
                  <a:srgbClr val="404040"/>
                </a:solidFill>
                <a:uFill>
                  <a:solidFill>
                    <a:srgbClr val="FFFFFF"/>
                  </a:solidFill>
                </a:uFill>
                <a:latin typeface="Century Gothic"/>
                <a:ea typeface="DejaVu Sans"/>
              </a:rPr>
              <a:t>@Inherited</a:t>
            </a:r>
            <a:r>
              <a:rPr lang="en-IN" sz="2200" b="0" strike="noStrike" spc="-1" dirty="0">
                <a:solidFill>
                  <a:srgbClr val="404040"/>
                </a:solidFill>
                <a:uFill>
                  <a:solidFill>
                    <a:srgbClr val="FFFFFF"/>
                  </a:solidFill>
                </a:uFill>
                <a:latin typeface="Century Gothic"/>
                <a:ea typeface="DejaVu Sans"/>
              </a:rPr>
              <a:t> - Whether subclasses gets the annotation. Can be used only on another annotation declaration.</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Built-in Annotations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48" name="CustomShape 2"/>
          <p:cNvSpPr/>
          <p:nvPr/>
        </p:nvSpPr>
        <p:spPr>
          <a:xfrm>
            <a:off x="2262600" y="159120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200" b="0" strike="noStrike" spc="-1" dirty="0">
                <a:solidFill>
                  <a:srgbClr val="404040"/>
                </a:solidFill>
                <a:uFill>
                  <a:solidFill>
                    <a:srgbClr val="FFFFFF"/>
                  </a:solidFill>
                </a:uFill>
                <a:latin typeface="Century Gothic"/>
                <a:ea typeface="DejaVu Sans"/>
              </a:rPr>
              <a:t>@Target - Places the annotation can go. Specifies the type of declaration to which an </a:t>
            </a:r>
            <a:r>
              <a:rPr lang="en-IN" sz="2200" b="0" strike="noStrike" spc="-1" dirty="0" err="1">
                <a:solidFill>
                  <a:srgbClr val="404040"/>
                </a:solidFill>
                <a:uFill>
                  <a:solidFill>
                    <a:srgbClr val="FFFFFF"/>
                  </a:solidFill>
                </a:uFill>
                <a:latin typeface="Century Gothic"/>
                <a:ea typeface="DejaVu Sans"/>
              </a:rPr>
              <a:t>anotation</a:t>
            </a:r>
            <a:r>
              <a:rPr lang="en-IN" sz="2200" b="0" strike="noStrike" spc="-1" dirty="0">
                <a:solidFill>
                  <a:srgbClr val="404040"/>
                </a:solidFill>
                <a:uFill>
                  <a:solidFill>
                    <a:srgbClr val="FFFFFF"/>
                  </a:solidFill>
                </a:uFill>
                <a:latin typeface="Century Gothic"/>
                <a:ea typeface="DejaVu Sans"/>
              </a:rPr>
              <a:t> can be applied.</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200" b="0" strike="noStrike" spc="-1" dirty="0">
                <a:solidFill>
                  <a:srgbClr val="404040"/>
                </a:solidFill>
                <a:uFill>
                  <a:solidFill>
                    <a:srgbClr val="FFFFFF"/>
                  </a:solidFill>
                </a:uFill>
                <a:latin typeface="Century Gothic"/>
                <a:ea typeface="DejaVu Sans"/>
              </a:rPr>
              <a:t>@Documented - Whether to put the annotation in Javadoc</a:t>
            </a:r>
            <a:endParaRPr lang="en-IN" spc="-1" dirty="0">
              <a:solidFill>
                <a:srgbClr val="000000"/>
              </a:solidFill>
              <a:uFill>
                <a:solidFill>
                  <a:srgbClr val="FFFFFF"/>
                </a:solidFill>
              </a:uFill>
              <a:latin typeface="Arial"/>
            </a:endParaRPr>
          </a:p>
          <a:p>
            <a:pPr marL="2160">
              <a:lnSpc>
                <a:spcPct val="100000"/>
              </a:lnSpc>
              <a:buClr>
                <a:srgbClr val="A53010"/>
              </a:buClr>
            </a:pPr>
            <a:r>
              <a:rPr lang="en-IN" sz="22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200" b="0" strike="noStrike" spc="-1" dirty="0">
                <a:solidFill>
                  <a:srgbClr val="404040"/>
                </a:solidFill>
                <a:uFill>
                  <a:solidFill>
                    <a:srgbClr val="FFFFFF"/>
                  </a:solidFill>
                </a:uFill>
                <a:latin typeface="Century Gothic"/>
                <a:ea typeface="DejaVu Sans"/>
              </a:rPr>
              <a:t>@Retention - When the annotation is needed</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Century Gothic"/>
                <a:ea typeface="DejaVu Sans"/>
              </a:rPr>
              <a:t>What is Retention policy in java annotations?</a:t>
            </a:r>
            <a:endParaRPr lang="en-IN" sz="1800" b="0" strike="noStrike" spc="-1" dirty="0">
              <a:solidFill>
                <a:srgbClr val="000000"/>
              </a:solidFill>
              <a:uFill>
                <a:solidFill>
                  <a:srgbClr val="FFFFFF"/>
                </a:solidFill>
              </a:uFill>
              <a:latin typeface="Arial"/>
            </a:endParaRPr>
          </a:p>
        </p:txBody>
      </p:sp>
      <p:sp>
        <p:nvSpPr>
          <p:cNvPr id="450" name="CustomShape 2"/>
          <p:cNvSpPr/>
          <p:nvPr/>
        </p:nvSpPr>
        <p:spPr>
          <a:xfrm>
            <a:off x="2053800" y="180720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000" b="0" strike="noStrike" spc="-1" dirty="0">
                <a:solidFill>
                  <a:srgbClr val="404040"/>
                </a:solidFill>
                <a:uFill>
                  <a:solidFill>
                    <a:srgbClr val="FFFFFF"/>
                  </a:solidFill>
                </a:uFill>
                <a:latin typeface="Century Gothic"/>
                <a:ea typeface="DejaVu Sans"/>
              </a:rPr>
              <a:t>A retention policy determines at what point annotation should be discarded.</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a:solidFill>
                  <a:srgbClr val="404040"/>
                </a:solidFill>
                <a:uFill>
                  <a:solidFill>
                    <a:srgbClr val="FFFFFF"/>
                  </a:solidFill>
                </a:uFill>
                <a:latin typeface="Century Gothic"/>
                <a:ea typeface="DejaVu Sans"/>
              </a:rPr>
              <a:t>Java defined 3 types of retention policies through </a:t>
            </a:r>
            <a:r>
              <a:rPr lang="en-IN" sz="2000" b="0" strike="noStrike" spc="-1" dirty="0" err="1">
                <a:solidFill>
                  <a:srgbClr val="404040"/>
                </a:solidFill>
                <a:uFill>
                  <a:solidFill>
                    <a:srgbClr val="FFFFFF"/>
                  </a:solidFill>
                </a:uFill>
                <a:latin typeface="Century Gothic"/>
                <a:ea typeface="DejaVu Sans"/>
              </a:rPr>
              <a:t>java.lang.annotation.RetentionPolicy</a:t>
            </a:r>
            <a:r>
              <a:rPr lang="en-IN" sz="2000" b="0" strike="noStrike" spc="-1" dirty="0">
                <a:solidFill>
                  <a:srgbClr val="404040"/>
                </a:solidFill>
                <a:uFill>
                  <a:solidFill>
                    <a:srgbClr val="FFFFFF"/>
                  </a:solidFill>
                </a:uFill>
                <a:latin typeface="Century Gothic"/>
                <a:ea typeface="DejaVu Sans"/>
              </a:rPr>
              <a:t> enumeration. It has SOURCE, CLASS and RUNTIME.</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a:solidFill>
                  <a:srgbClr val="404040"/>
                </a:solidFill>
                <a:uFill>
                  <a:solidFill>
                    <a:srgbClr val="FFFFFF"/>
                  </a:solidFill>
                </a:uFill>
                <a:latin typeface="Century Gothic"/>
                <a:ea typeface="DejaVu Sans"/>
              </a:rPr>
              <a:t>Annotation with retention policy SOURCE will be retained only with source code, and discarded during compile time.</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a:solidFill>
                  <a:srgbClr val="404040"/>
                </a:solidFill>
                <a:uFill>
                  <a:solidFill>
                    <a:srgbClr val="FFFFFF"/>
                  </a:solidFill>
                </a:uFill>
                <a:latin typeface="Century Gothic"/>
                <a:ea typeface="DejaVu Sans"/>
              </a:rPr>
              <a:t>Annotation with retention policy CLASS will be retained till compiling the code, and discarded during runtime. (default)</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a:solidFill>
                  <a:srgbClr val="404040"/>
                </a:solidFill>
                <a:uFill>
                  <a:solidFill>
                    <a:srgbClr val="FFFFFF"/>
                  </a:solidFill>
                </a:uFill>
                <a:latin typeface="Century Gothic"/>
                <a:ea typeface="DejaVu Sans"/>
              </a:rPr>
              <a:t>Annotation with retention policy RUNTIME will be available to the JVM through runtime.</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a:solidFill>
                  <a:srgbClr val="404040"/>
                </a:solidFill>
                <a:uFill>
                  <a:solidFill>
                    <a:srgbClr val="FFFFFF"/>
                  </a:solidFill>
                </a:uFill>
                <a:latin typeface="Century Gothic"/>
                <a:ea typeface="DejaVu Sans"/>
              </a:rPr>
              <a:t>The retention policy will be specified by using java built-in annotation @Retention, and we have to pass the retention policy type.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sp>
      <p:pic>
        <p:nvPicPr>
          <p:cNvPr id="380" name="Content Placeholder 3"/>
          <p:cNvPicPr/>
          <p:nvPr/>
        </p:nvPicPr>
        <p:blipFill>
          <a:blip r:embed="rId2"/>
          <a:stretch/>
        </p:blipFill>
        <p:spPr>
          <a:xfrm>
            <a:off x="2448000" y="792000"/>
            <a:ext cx="8707680" cy="5441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@Target Annotations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52" name="CustomShape 2"/>
          <p:cNvSpPr/>
          <p:nvPr/>
        </p:nvSpPr>
        <p:spPr>
          <a:xfrm>
            <a:off x="2341080" y="1519560"/>
            <a:ext cx="8913240" cy="4501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000" b="0" strike="noStrike" spc="-1" dirty="0">
                <a:solidFill>
                  <a:srgbClr val="404040"/>
                </a:solidFill>
                <a:uFill>
                  <a:solidFill>
                    <a:srgbClr val="FFFFFF"/>
                  </a:solidFill>
                </a:uFill>
                <a:latin typeface="Century Gothic"/>
                <a:ea typeface="DejaVu Sans"/>
              </a:rPr>
              <a:t>Specifies which Java elements your custom annotation can be used to annotate</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404040"/>
                </a:solidFill>
                <a:uFill>
                  <a:solidFill>
                    <a:srgbClr val="FFFFFF"/>
                  </a:solidFill>
                </a:uFill>
                <a:latin typeface="Century Gothic"/>
                <a:ea typeface="DejaVu Sans"/>
              </a:rPr>
              <a:t> The </a:t>
            </a:r>
            <a:r>
              <a:rPr lang="en-IN" sz="2000" b="0" strike="noStrike" spc="-1" dirty="0" err="1">
                <a:solidFill>
                  <a:srgbClr val="404040"/>
                </a:solidFill>
                <a:uFill>
                  <a:solidFill>
                    <a:srgbClr val="FFFFFF"/>
                  </a:solidFill>
                </a:uFill>
                <a:latin typeface="Century Gothic"/>
                <a:ea typeface="DejaVu Sans"/>
              </a:rPr>
              <a:t>ElementType</a:t>
            </a:r>
            <a:r>
              <a:rPr lang="en-IN" sz="2000" b="0" strike="noStrike" spc="-1" dirty="0">
                <a:solidFill>
                  <a:srgbClr val="404040"/>
                </a:solidFill>
                <a:uFill>
                  <a:solidFill>
                    <a:srgbClr val="FFFFFF"/>
                  </a:solidFill>
                </a:uFill>
                <a:latin typeface="Century Gothic"/>
                <a:ea typeface="DejaVu Sans"/>
              </a:rPr>
              <a:t> class contains the following possible targets:</a:t>
            </a:r>
          </a:p>
          <a:p>
            <a:pPr>
              <a:lnSpc>
                <a:spcPct val="100000"/>
              </a:lnSpc>
            </a:pP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err="1">
                <a:solidFill>
                  <a:srgbClr val="404040"/>
                </a:solidFill>
                <a:uFill>
                  <a:solidFill>
                    <a:srgbClr val="FFFFFF"/>
                  </a:solidFill>
                </a:uFill>
                <a:latin typeface="Century Gothic"/>
                <a:ea typeface="DejaVu Sans"/>
              </a:rPr>
              <a:t>ElementType.ANNOTATION_TYPE</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err="1">
                <a:solidFill>
                  <a:srgbClr val="404040"/>
                </a:solidFill>
                <a:uFill>
                  <a:solidFill>
                    <a:srgbClr val="FFFFFF"/>
                  </a:solidFill>
                </a:uFill>
                <a:latin typeface="Century Gothic"/>
                <a:ea typeface="DejaVu Sans"/>
              </a:rPr>
              <a:t>ElementType.CONSTRUCTOR</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err="1">
                <a:solidFill>
                  <a:srgbClr val="404040"/>
                </a:solidFill>
                <a:uFill>
                  <a:solidFill>
                    <a:srgbClr val="FFFFFF"/>
                  </a:solidFill>
                </a:uFill>
                <a:latin typeface="Century Gothic"/>
                <a:ea typeface="DejaVu Sans"/>
              </a:rPr>
              <a:t>ElementType.FIELD</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err="1">
                <a:solidFill>
                  <a:srgbClr val="404040"/>
                </a:solidFill>
                <a:uFill>
                  <a:solidFill>
                    <a:srgbClr val="FFFFFF"/>
                  </a:solidFill>
                </a:uFill>
                <a:latin typeface="Century Gothic"/>
                <a:ea typeface="DejaVu Sans"/>
              </a:rPr>
              <a:t>ElementType.LOCAL_VARIABLE</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err="1">
                <a:solidFill>
                  <a:srgbClr val="404040"/>
                </a:solidFill>
                <a:uFill>
                  <a:solidFill>
                    <a:srgbClr val="FFFFFF"/>
                  </a:solidFill>
                </a:uFill>
                <a:latin typeface="Century Gothic"/>
                <a:ea typeface="DejaVu Sans"/>
              </a:rPr>
              <a:t>ElementType.METHOD</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err="1">
                <a:solidFill>
                  <a:srgbClr val="404040"/>
                </a:solidFill>
                <a:uFill>
                  <a:solidFill>
                    <a:srgbClr val="FFFFFF"/>
                  </a:solidFill>
                </a:uFill>
                <a:latin typeface="Century Gothic"/>
                <a:ea typeface="DejaVu Sans"/>
              </a:rPr>
              <a:t>ElementType.PACKAGE</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err="1">
                <a:solidFill>
                  <a:srgbClr val="404040"/>
                </a:solidFill>
                <a:uFill>
                  <a:solidFill>
                    <a:srgbClr val="FFFFFF"/>
                  </a:solidFill>
                </a:uFill>
                <a:latin typeface="Century Gothic"/>
                <a:ea typeface="DejaVu Sans"/>
              </a:rPr>
              <a:t>ElementType.PARAMETER</a:t>
            </a:r>
            <a:endParaRPr lang="en-IN" sz="1800" b="0" strike="noStrike" spc="-1" dirty="0">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000" b="0" strike="noStrike" spc="-1" dirty="0" err="1">
                <a:solidFill>
                  <a:srgbClr val="404040"/>
                </a:solidFill>
                <a:uFill>
                  <a:solidFill>
                    <a:srgbClr val="FFFFFF"/>
                  </a:solidFill>
                </a:uFill>
                <a:latin typeface="Century Gothic"/>
                <a:ea typeface="DejaVu Sans"/>
              </a:rPr>
              <a:t>ElementType.TYPE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Example for @Target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54"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ea typeface="DejaVu Sans"/>
              </a:rPr>
              <a:t>import java.lang.annotation.ElementType;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import java.lang.annotation.Target;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@Target({ElementType.METHOD})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public @interface MyAnnotation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    String value();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@Inherited</a:t>
            </a:r>
            <a:endParaRPr lang="en-IN" sz="1800" b="0" strike="noStrike" spc="-1">
              <a:solidFill>
                <a:srgbClr val="000000"/>
              </a:solidFill>
              <a:uFill>
                <a:solidFill>
                  <a:srgbClr val="FFFFFF"/>
                </a:solidFill>
              </a:uFill>
              <a:latin typeface="Arial"/>
            </a:endParaRPr>
          </a:p>
        </p:txBody>
      </p:sp>
      <p:sp>
        <p:nvSpPr>
          <p:cNvPr id="456" name="CustomShape 2"/>
          <p:cNvSpPr/>
          <p:nvPr/>
        </p:nvSpPr>
        <p:spPr>
          <a:xfrm>
            <a:off x="2462400" y="165600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The @Inherited annotation signals that a custom Java annotation used in a class should be inherited by subclasses inheriting from that class. </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Ex: </a:t>
            </a:r>
            <a:r>
              <a:rPr lang="en-IN" sz="2400" b="0" strike="noStrike" spc="-1" dirty="0" err="1">
                <a:solidFill>
                  <a:srgbClr val="404040"/>
                </a:solidFill>
                <a:uFill>
                  <a:solidFill>
                    <a:srgbClr val="FFFFFF"/>
                  </a:solidFill>
                </a:uFill>
                <a:latin typeface="Century Gothic"/>
                <a:ea typeface="DejaVu Sans"/>
              </a:rPr>
              <a:t>java.lang.annotation.Inherited</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@Inherited</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public @interface </a:t>
            </a:r>
            <a:r>
              <a:rPr lang="en-IN" sz="2400" b="0" strike="noStrike" spc="-1" dirty="0" err="1">
                <a:solidFill>
                  <a:srgbClr val="404040"/>
                </a:solidFill>
                <a:uFill>
                  <a:solidFill>
                    <a:srgbClr val="FFFFFF"/>
                  </a:solidFill>
                </a:uFill>
                <a:latin typeface="Century Gothic"/>
                <a:ea typeface="DejaVu Sans"/>
              </a:rPr>
              <a:t>MyAnnotation</a:t>
            </a: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a:t>
            </a:r>
            <a:r>
              <a:rPr lang="en-IN" sz="2400" b="0" strike="noStrike" spc="-1" dirty="0" err="1">
                <a:solidFill>
                  <a:srgbClr val="404040"/>
                </a:solidFill>
                <a:uFill>
                  <a:solidFill>
                    <a:srgbClr val="FFFFFF"/>
                  </a:solidFill>
                </a:uFill>
                <a:latin typeface="Century Gothic"/>
                <a:ea typeface="DejaVu Sans"/>
              </a:rPr>
              <a:t>MyAnnotation</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public class </a:t>
            </a:r>
            <a:r>
              <a:rPr lang="en-IN" sz="2400" b="0" strike="noStrike" spc="-1" dirty="0" err="1">
                <a:solidFill>
                  <a:srgbClr val="404040"/>
                </a:solidFill>
                <a:uFill>
                  <a:solidFill>
                    <a:srgbClr val="FFFFFF"/>
                  </a:solidFill>
                </a:uFill>
                <a:latin typeface="Century Gothic"/>
                <a:ea typeface="DejaVu Sans"/>
              </a:rPr>
              <a:t>MySuperClass</a:t>
            </a:r>
            <a:r>
              <a:rPr lang="en-IN" sz="2400" b="0" strike="noStrike" spc="-1" dirty="0">
                <a:solidFill>
                  <a:srgbClr val="404040"/>
                </a:solidFill>
                <a:uFill>
                  <a:solidFill>
                    <a:srgbClr val="FFFFFF"/>
                  </a:solidFill>
                </a:uFill>
                <a:latin typeface="Century Gothic"/>
                <a:ea typeface="DejaVu Sans"/>
              </a:rPr>
              <a:t> { ... }</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public class </a:t>
            </a:r>
            <a:r>
              <a:rPr lang="en-IN" sz="2400" b="0" strike="noStrike" spc="-1" dirty="0" err="1">
                <a:solidFill>
                  <a:srgbClr val="404040"/>
                </a:solidFill>
                <a:uFill>
                  <a:solidFill>
                    <a:srgbClr val="FFFFFF"/>
                  </a:solidFill>
                </a:uFill>
                <a:latin typeface="Century Gothic"/>
                <a:ea typeface="DejaVu Sans"/>
              </a:rPr>
              <a:t>MySubClass</a:t>
            </a:r>
            <a:r>
              <a:rPr lang="en-IN" sz="2400" b="0" strike="noStrike" spc="-1" dirty="0">
                <a:solidFill>
                  <a:srgbClr val="404040"/>
                </a:solidFill>
                <a:uFill>
                  <a:solidFill>
                    <a:srgbClr val="FFFFFF"/>
                  </a:solidFill>
                </a:uFill>
                <a:latin typeface="Century Gothic"/>
                <a:ea typeface="DejaVu Sans"/>
              </a:rPr>
              <a:t> extends </a:t>
            </a:r>
            <a:r>
              <a:rPr lang="en-IN" sz="2400" b="0" strike="noStrike" spc="-1" dirty="0" err="1">
                <a:solidFill>
                  <a:srgbClr val="404040"/>
                </a:solidFill>
                <a:uFill>
                  <a:solidFill>
                    <a:srgbClr val="FFFFFF"/>
                  </a:solidFill>
                </a:uFill>
                <a:latin typeface="Century Gothic"/>
                <a:ea typeface="DejaVu Sans"/>
              </a:rPr>
              <a:t>MySuperClass</a:t>
            </a:r>
            <a:r>
              <a:rPr lang="en-IN" sz="2400" b="0" strike="noStrike" spc="-1" dirty="0">
                <a:solidFill>
                  <a:srgbClr val="404040"/>
                </a:solidFill>
                <a:uFill>
                  <a:solidFill>
                    <a:srgbClr val="FFFFFF"/>
                  </a:solidFill>
                </a:uFill>
                <a:latin typeface="Century Gothic"/>
                <a:ea typeface="DejaVu Sans"/>
              </a:rPr>
              <a:t> { ... }</a:t>
            </a:r>
            <a:endParaRPr lang="en-IN" sz="1800" b="0" strike="noStrike" spc="-1" dirty="0">
              <a:solidFill>
                <a:srgbClr val="000000"/>
              </a:solidFill>
              <a:uFill>
                <a:solidFill>
                  <a:srgbClr val="FFFFFF"/>
                </a:solidFill>
              </a:uFill>
              <a:latin typeface="Arial"/>
            </a:endParaRPr>
          </a:p>
          <a:p>
            <a:pPr marL="2160">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2D0B-BB81-4BAF-8968-322F39826DB1}"/>
              </a:ext>
            </a:extLst>
          </p:cNvPr>
          <p:cNvSpPr>
            <a:spLocks noGrp="1"/>
          </p:cNvSpPr>
          <p:nvPr>
            <p:ph type="title"/>
          </p:nvPr>
        </p:nvSpPr>
        <p:spPr/>
        <p:txBody>
          <a:bodyPr/>
          <a:lstStyle/>
          <a:p>
            <a:r>
              <a:rPr lang="en-IN" dirty="0"/>
              <a:t>       Full Example</a:t>
            </a:r>
          </a:p>
        </p:txBody>
      </p:sp>
      <p:sp>
        <p:nvSpPr>
          <p:cNvPr id="3" name="Subtitle 2">
            <a:extLst>
              <a:ext uri="{FF2B5EF4-FFF2-40B4-BE49-F238E27FC236}">
                <a16:creationId xmlns:a16="http://schemas.microsoft.com/office/drawing/2014/main" id="{14E7F492-A6A3-4E12-950F-91453E1EA449}"/>
              </a:ext>
            </a:extLst>
          </p:cNvPr>
          <p:cNvSpPr>
            <a:spLocks noGrp="1"/>
          </p:cNvSpPr>
          <p:nvPr>
            <p:ph type="subTitle"/>
          </p:nvPr>
        </p:nvSpPr>
        <p:spPr>
          <a:xfrm>
            <a:off x="2339806" y="2209431"/>
            <a:ext cx="10972440" cy="3977280"/>
          </a:xfrm>
        </p:spPr>
        <p:txBody>
          <a:bodyPr/>
          <a:lstStyle/>
          <a:p>
            <a:pPr marL="0" indent="0">
              <a:buNone/>
            </a:pPr>
            <a:r>
              <a:rPr lang="en-IN" sz="3600" dirty="0"/>
              <a:t>@Documented</a:t>
            </a:r>
          </a:p>
          <a:p>
            <a:pPr marL="0" indent="0">
              <a:buNone/>
            </a:pPr>
            <a:r>
              <a:rPr lang="en-IN" sz="3600" dirty="0"/>
              <a:t>@Target(</a:t>
            </a:r>
            <a:r>
              <a:rPr lang="en-IN" sz="3600" dirty="0" err="1"/>
              <a:t>ElementType.METHOD</a:t>
            </a:r>
            <a:r>
              <a:rPr lang="en-IN" sz="3600" dirty="0"/>
              <a:t>)</a:t>
            </a:r>
          </a:p>
          <a:p>
            <a:pPr marL="0" indent="0">
              <a:buNone/>
            </a:pPr>
            <a:r>
              <a:rPr lang="en-IN" sz="3600" dirty="0"/>
              <a:t>@Inherited</a:t>
            </a:r>
          </a:p>
          <a:p>
            <a:pPr marL="0" indent="0">
              <a:buNone/>
            </a:pPr>
            <a:r>
              <a:rPr lang="en-IN" sz="3600" dirty="0"/>
              <a:t>@Retention(</a:t>
            </a:r>
            <a:r>
              <a:rPr lang="en-IN" sz="3600" dirty="0" err="1"/>
              <a:t>RetentionPolicy.RUNTIME</a:t>
            </a:r>
            <a:r>
              <a:rPr lang="en-IN" sz="3600" dirty="0"/>
              <a:t>)</a:t>
            </a:r>
          </a:p>
          <a:p>
            <a:pPr marL="0" indent="0">
              <a:buNone/>
            </a:pPr>
            <a:r>
              <a:rPr lang="en-IN" sz="3600" dirty="0"/>
              <a:t>public @interface </a:t>
            </a:r>
            <a:r>
              <a:rPr lang="en-IN" sz="3600" dirty="0" err="1"/>
              <a:t>MyCustomAnnotation</a:t>
            </a:r>
            <a:r>
              <a:rPr lang="en-IN" sz="3600" dirty="0"/>
              <a:t>{</a:t>
            </a:r>
          </a:p>
          <a:p>
            <a:pPr marL="0" indent="0">
              <a:buNone/>
            </a:pPr>
            <a:r>
              <a:rPr lang="en-IN" sz="3600" dirty="0"/>
              <a:t>    int </a:t>
            </a:r>
            <a:r>
              <a:rPr lang="en-IN" sz="3600" dirty="0" err="1"/>
              <a:t>studentAge</a:t>
            </a:r>
            <a:r>
              <a:rPr lang="en-IN" sz="3600" dirty="0"/>
              <a:t>() default 18;</a:t>
            </a:r>
          </a:p>
          <a:p>
            <a:pPr marL="0" indent="0">
              <a:buNone/>
            </a:pPr>
            <a:r>
              <a:rPr lang="en-IN" sz="3600" dirty="0"/>
              <a:t>    String </a:t>
            </a:r>
            <a:r>
              <a:rPr lang="en-IN" sz="3600" dirty="0" err="1"/>
              <a:t>studentName</a:t>
            </a:r>
            <a:r>
              <a:rPr lang="en-IN" sz="3600" dirty="0"/>
              <a:t>();</a:t>
            </a:r>
          </a:p>
          <a:p>
            <a:pPr marL="0" indent="0">
              <a:buNone/>
            </a:pPr>
            <a:r>
              <a:rPr lang="en-IN" sz="3600" dirty="0"/>
              <a:t>    String </a:t>
            </a:r>
            <a:r>
              <a:rPr lang="en-IN" sz="3600" dirty="0" err="1"/>
              <a:t>stuAddress</a:t>
            </a:r>
            <a:r>
              <a:rPr lang="en-IN" sz="3600" dirty="0"/>
              <a:t>();</a:t>
            </a:r>
          </a:p>
          <a:p>
            <a:pPr marL="0" indent="0">
              <a:buNone/>
            </a:pPr>
            <a:r>
              <a:rPr lang="en-IN" sz="3600" dirty="0"/>
              <a:t>    String </a:t>
            </a:r>
            <a:r>
              <a:rPr lang="en-IN" sz="3600" dirty="0" err="1"/>
              <a:t>stuStream</a:t>
            </a:r>
            <a:r>
              <a:rPr lang="en-IN" sz="3600" dirty="0"/>
              <a:t>() default "CSE";</a:t>
            </a:r>
          </a:p>
          <a:p>
            <a:pPr marL="0" indent="0">
              <a:buNone/>
            </a:pPr>
            <a:r>
              <a:rPr lang="en-IN" sz="3600" dirty="0"/>
              <a:t>}</a:t>
            </a:r>
          </a:p>
          <a:p>
            <a:pPr marL="0" indent="0">
              <a:buNone/>
            </a:pPr>
            <a:endParaRPr lang="en-IN" dirty="0"/>
          </a:p>
        </p:txBody>
      </p:sp>
    </p:spTree>
    <p:extLst>
      <p:ext uri="{BB962C8B-B14F-4D97-AF65-F5344CB8AC3E}">
        <p14:creationId xmlns:p14="http://schemas.microsoft.com/office/powerpoint/2010/main" val="4101521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Types of Annotations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58" name="CustomShape 2"/>
          <p:cNvSpPr/>
          <p:nvPr/>
        </p:nvSpPr>
        <p:spPr>
          <a:xfrm>
            <a:off x="1021680" y="205524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 Marker Annotation</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    Single-Value Annotation</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    Multi-Value Annotation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Marker Annotations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60"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Marker annotation doesnot contains any member declarations. By looking at presence of the annotation, we can understand specific actions.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The @Override and @Deprecated are marker annotations.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By using isAnnotationPresent() method, we can check whether the annotation is present or not.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Marker Annotation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62" name="CustomShape 2"/>
          <p:cNvSpPr/>
          <p:nvPr/>
        </p:nvSpPr>
        <p:spPr>
          <a:xfrm>
            <a:off x="2262600" y="144144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200" b="0" strike="noStrike" spc="-1">
                <a:solidFill>
                  <a:srgbClr val="404040"/>
                </a:solidFill>
                <a:uFill>
                  <a:solidFill>
                    <a:srgbClr val="FFFFFF"/>
                  </a:solidFill>
                </a:uFill>
                <a:latin typeface="Century Gothic"/>
                <a:ea typeface="DejaVu Sans"/>
              </a:rPr>
              <a:t>// Declares the annotation DemoAnnotation without any value</a:t>
            </a:r>
            <a:endParaRPr lang="en-IN" sz="1800" b="0" strike="noStrike" spc="-1">
              <a:solidFill>
                <a:srgbClr val="000000"/>
              </a:solidFill>
              <a:uFill>
                <a:solidFill>
                  <a:srgbClr val="FFFFFF"/>
                </a:solidFill>
              </a:uFill>
              <a:latin typeface="Arial"/>
            </a:endParaRPr>
          </a:p>
          <a:p>
            <a:pPr algn="ctr">
              <a:lnSpc>
                <a:spcPct val="100000"/>
              </a:lnSpc>
            </a:pPr>
            <a:r>
              <a:rPr lang="en-IN" sz="2200" b="0" strike="noStrike" spc="-1">
                <a:solidFill>
                  <a:srgbClr val="404040"/>
                </a:solidFill>
                <a:uFill>
                  <a:solidFill>
                    <a:srgbClr val="FFFFFF"/>
                  </a:solidFill>
                </a:uFill>
                <a:latin typeface="Century Gothic"/>
                <a:ea typeface="DejaVu Sans"/>
              </a:rPr>
              <a:t>public @interface </a:t>
            </a:r>
            <a:r>
              <a:rPr lang="en-IN" sz="2200" b="1" strike="noStrike" spc="-1">
                <a:solidFill>
                  <a:srgbClr val="404040"/>
                </a:solidFill>
                <a:uFill>
                  <a:solidFill>
                    <a:srgbClr val="FFFFFF"/>
                  </a:solidFill>
                </a:uFill>
                <a:latin typeface="Century Gothic"/>
                <a:ea typeface="DejaVu Sans"/>
              </a:rPr>
              <a:t>DemoAnnotation</a:t>
            </a:r>
            <a:r>
              <a:rPr lang="en-IN" sz="2200" b="0" strike="noStrike" spc="-1">
                <a:solidFill>
                  <a:srgbClr val="404040"/>
                </a:solidFill>
                <a:uFill>
                  <a:solidFill>
                    <a:srgbClr val="FFFFFF"/>
                  </a:solidFill>
                </a:uFill>
                <a:latin typeface="Century Gothic"/>
                <a:ea typeface="DejaVu Sans"/>
              </a:rPr>
              <a:t> {}</a:t>
            </a:r>
            <a:endParaRPr lang="en-IN" sz="1800" b="0" strike="noStrike" spc="-1">
              <a:solidFill>
                <a:srgbClr val="000000"/>
              </a:solidFill>
              <a:uFill>
                <a:solidFill>
                  <a:srgbClr val="FFFFFF"/>
                </a:solidFill>
              </a:uFill>
              <a:latin typeface="Arial"/>
            </a:endParaRPr>
          </a:p>
          <a:p>
            <a:pPr algn="ctr">
              <a:lnSpc>
                <a:spcPct val="100000"/>
              </a:lnSpc>
            </a:pPr>
            <a:r>
              <a:rPr lang="en-IN" sz="2200" b="0" strike="noStrike" spc="-1">
                <a:solidFill>
                  <a:srgbClr val="404040"/>
                </a:solidFill>
                <a:uFill>
                  <a:solidFill>
                    <a:srgbClr val="FFFFFF"/>
                  </a:solidFill>
                </a:uFill>
                <a:latin typeface="Century Gothic"/>
                <a:ea typeface="DejaVu Sans"/>
              </a:rPr>
              <a:t> </a:t>
            </a:r>
            <a:endParaRPr lang="en-IN" sz="1800" b="0" strike="noStrike" spc="-1">
              <a:solidFill>
                <a:srgbClr val="000000"/>
              </a:solidFill>
              <a:uFill>
                <a:solidFill>
                  <a:srgbClr val="FFFFFF"/>
                </a:solidFill>
              </a:uFill>
              <a:latin typeface="Arial"/>
            </a:endParaRPr>
          </a:p>
          <a:p>
            <a:pPr algn="ctr">
              <a:lnSpc>
                <a:spcPct val="100000"/>
              </a:lnSpc>
            </a:pPr>
            <a:r>
              <a:rPr lang="en-IN" sz="2200" b="0" strike="noStrike" spc="-1">
                <a:solidFill>
                  <a:srgbClr val="404040"/>
                </a:solidFill>
                <a:uFill>
                  <a:solidFill>
                    <a:srgbClr val="FFFFFF"/>
                  </a:solidFill>
                </a:uFill>
                <a:latin typeface="Century Gothic"/>
                <a:ea typeface="DejaVu Sans"/>
              </a:rPr>
              <a:t>//Use the annotation like below</a:t>
            </a:r>
            <a:endParaRPr lang="en-IN" sz="1800" b="0" strike="noStrike" spc="-1">
              <a:solidFill>
                <a:srgbClr val="000000"/>
              </a:solidFill>
              <a:uFill>
                <a:solidFill>
                  <a:srgbClr val="FFFFFF"/>
                </a:solidFill>
              </a:uFill>
              <a:latin typeface="Arial"/>
            </a:endParaRPr>
          </a:p>
          <a:p>
            <a:pPr algn="ctr">
              <a:lnSpc>
                <a:spcPct val="100000"/>
              </a:lnSpc>
            </a:pPr>
            <a:r>
              <a:rPr lang="en-IN" sz="2200" b="0" strike="noStrike" spc="-1">
                <a:solidFill>
                  <a:srgbClr val="404040"/>
                </a:solidFill>
                <a:uFill>
                  <a:solidFill>
                    <a:srgbClr val="FFFFFF"/>
                  </a:solidFill>
                </a:uFill>
                <a:latin typeface="Century Gothic"/>
                <a:ea typeface="DejaVu Sans"/>
              </a:rPr>
              <a:t>@</a:t>
            </a:r>
            <a:r>
              <a:rPr lang="en-IN" sz="2200" b="1" strike="noStrike" spc="-1">
                <a:solidFill>
                  <a:srgbClr val="404040"/>
                </a:solidFill>
                <a:uFill>
                  <a:solidFill>
                    <a:srgbClr val="FFFFFF"/>
                  </a:solidFill>
                </a:uFill>
                <a:latin typeface="Century Gothic"/>
                <a:ea typeface="DejaVu Sans"/>
              </a:rPr>
              <a:t>DemoAnnotation</a:t>
            </a:r>
            <a:endParaRPr lang="en-IN" sz="1800" b="0" strike="noStrike" spc="-1">
              <a:solidFill>
                <a:srgbClr val="000000"/>
              </a:solidFill>
              <a:uFill>
                <a:solidFill>
                  <a:srgbClr val="FFFFFF"/>
                </a:solidFill>
              </a:uFill>
              <a:latin typeface="Arial"/>
            </a:endParaRPr>
          </a:p>
          <a:p>
            <a:pPr algn="ctr">
              <a:lnSpc>
                <a:spcPct val="100000"/>
              </a:lnSpc>
            </a:pPr>
            <a:r>
              <a:rPr lang="en-IN" sz="2200" b="0" strike="noStrike" spc="-1">
                <a:solidFill>
                  <a:srgbClr val="404040"/>
                </a:solidFill>
                <a:uFill>
                  <a:solidFill>
                    <a:srgbClr val="FFFFFF"/>
                  </a:solidFill>
                </a:uFill>
                <a:latin typeface="Century Gothic"/>
                <a:ea typeface="DejaVu Sans"/>
              </a:rPr>
              <a:t>public void toggle() {}</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200" b="0" strike="noStrike" spc="-1">
                <a:solidFill>
                  <a:srgbClr val="404040"/>
                </a:solidFill>
                <a:uFill>
                  <a:solidFill>
                    <a:srgbClr val="FFFFFF"/>
                  </a:solidFill>
                </a:uFill>
                <a:latin typeface="Century Gothic"/>
                <a:ea typeface="DejaVu Sans"/>
              </a:rPr>
              <a:t>Example – Marker.java</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Single value Annotations</a:t>
            </a:r>
            <a:endParaRPr lang="en-IN" sz="1800" b="0" strike="noStrike" spc="-1">
              <a:solidFill>
                <a:srgbClr val="000000"/>
              </a:solidFill>
              <a:uFill>
                <a:solidFill>
                  <a:srgbClr val="FFFFFF"/>
                </a:solidFill>
              </a:uFill>
              <a:latin typeface="Arial"/>
            </a:endParaRPr>
          </a:p>
        </p:txBody>
      </p:sp>
      <p:sp>
        <p:nvSpPr>
          <p:cNvPr id="464"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ea typeface="DejaVu Sans"/>
              </a:rPr>
              <a:t>Annotation containing only one member.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public @interface Author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String name();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//Use the annotation like below</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@Author(name = "Chris Bates")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ea typeface="DejaVu Sans"/>
              </a:rPr>
              <a:t>Book book = new Book();</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Multi-valued Annotation</a:t>
            </a:r>
            <a:endParaRPr lang="en-IN" sz="1800" b="0" strike="noStrike" spc="-1">
              <a:solidFill>
                <a:srgbClr val="000000"/>
              </a:solidFill>
              <a:uFill>
                <a:solidFill>
                  <a:srgbClr val="FFFFFF"/>
                </a:solidFill>
              </a:uFill>
              <a:latin typeface="Arial"/>
            </a:endParaRPr>
          </a:p>
        </p:txBody>
      </p:sp>
      <p:sp>
        <p:nvSpPr>
          <p:cNvPr id="466" name="CustomShape 2"/>
          <p:cNvSpPr/>
          <p:nvPr/>
        </p:nvSpPr>
        <p:spPr>
          <a:xfrm>
            <a:off x="609480" y="16045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a:solidFill>
                  <a:srgbClr val="000000"/>
                </a:solidFill>
                <a:uFill>
                  <a:solidFill>
                    <a:srgbClr val="FFFFFF"/>
                  </a:solidFill>
                </a:uFill>
                <a:latin typeface="Arial"/>
              </a:rPr>
              <a:t>Annotation with more than one member</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3200" b="0" strike="noStrike" spc="-1">
                <a:solidFill>
                  <a:srgbClr val="000000"/>
                </a:solidFill>
                <a:uFill>
                  <a:solidFill>
                    <a:srgbClr val="FFFFFF"/>
                  </a:solidFill>
                </a:uFill>
                <a:latin typeface="Arial"/>
              </a:rPr>
              <a:t>@WebServlet(name=”ms, urlPatterns={“/abc”,”/xyz”}</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rot="10800000">
            <a:off x="5741280" y="1911240"/>
            <a:ext cx="628560" cy="256320"/>
          </a:xfrm>
          <a:prstGeom prst="rect">
            <a:avLst/>
          </a:prstGeom>
          <a:noFill/>
          <a:ln>
            <a:noFill/>
          </a:ln>
        </p:spPr>
        <p:style>
          <a:lnRef idx="0">
            <a:scrgbClr r="0" g="0" b="0"/>
          </a:lnRef>
          <a:fillRef idx="0">
            <a:scrgbClr r="0" g="0" b="0"/>
          </a:fillRef>
          <a:effectRef idx="0">
            <a:scrgbClr r="0" g="0" b="0"/>
          </a:effectRef>
          <a:fontRef idx="minor"/>
        </p:style>
      </p:sp>
      <p:sp>
        <p:nvSpPr>
          <p:cNvPr id="382" name="CustomShape 2"/>
          <p:cNvSpPr/>
          <p:nvPr/>
        </p:nvSpPr>
        <p:spPr>
          <a:xfrm>
            <a:off x="1962360" y="1345320"/>
            <a:ext cx="8913240" cy="462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ctr">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The package keyword is used to create a package in java.</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dirty="0" err="1">
                <a:solidFill>
                  <a:srgbClr val="404040"/>
                </a:solidFill>
                <a:uFill>
                  <a:solidFill>
                    <a:srgbClr val="FFFFFF"/>
                  </a:solidFill>
                </a:uFill>
                <a:latin typeface="Century Gothic"/>
                <a:ea typeface="DejaVu Sans"/>
              </a:rPr>
              <a:t>javac</a:t>
            </a:r>
            <a:r>
              <a:rPr lang="en-IN" sz="2400" b="0" strike="noStrike" spc="-1" dirty="0">
                <a:solidFill>
                  <a:srgbClr val="404040"/>
                </a:solidFill>
                <a:uFill>
                  <a:solidFill>
                    <a:srgbClr val="FFFFFF"/>
                  </a:solidFill>
                </a:uFill>
                <a:latin typeface="Century Gothic"/>
                <a:ea typeface="DejaVu Sans"/>
              </a:rPr>
              <a:t> -d directory </a:t>
            </a:r>
            <a:r>
              <a:rPr lang="en-IN" sz="2400" b="0" strike="noStrike" spc="-1" dirty="0" err="1">
                <a:solidFill>
                  <a:srgbClr val="404040"/>
                </a:solidFill>
                <a:uFill>
                  <a:solidFill>
                    <a:srgbClr val="FFFFFF"/>
                  </a:solidFill>
                </a:uFill>
                <a:latin typeface="Century Gothic"/>
                <a:ea typeface="DejaVu Sans"/>
              </a:rPr>
              <a:t>javafilename</a:t>
            </a:r>
            <a:r>
              <a:rPr lang="en-IN" sz="2400" b="0" strike="noStrike" spc="-1" dirty="0">
                <a:solidFill>
                  <a:srgbClr val="40404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The -d switch specifies the destination where to </a:t>
            </a:r>
            <a:endParaRPr lang="en-IN" sz="1800" b="0" strike="noStrike" spc="-1" dirty="0">
              <a:solidFill>
                <a:srgbClr val="000000"/>
              </a:solidFill>
              <a:uFill>
                <a:solidFill>
                  <a:srgbClr val="FFFFFF"/>
                </a:solidFill>
              </a:uFill>
              <a:latin typeface="Arial"/>
            </a:endParaRPr>
          </a:p>
          <a:p>
            <a:pPr algn="ctr">
              <a:lnSpc>
                <a:spcPct val="100000"/>
              </a:lnSpc>
            </a:pPr>
            <a:r>
              <a:rPr lang="en-IN" sz="2400" b="0" strike="noStrike" spc="-1" dirty="0">
                <a:solidFill>
                  <a:srgbClr val="404040"/>
                </a:solidFill>
                <a:uFill>
                  <a:solidFill>
                    <a:srgbClr val="FFFFFF"/>
                  </a:solidFill>
                </a:uFill>
                <a:latin typeface="Century Gothic"/>
                <a:ea typeface="DejaVu Sans"/>
              </a:rPr>
              <a:t>put the generated class file. Examples Folder</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dirty="0">
                <a:solidFill>
                  <a:srgbClr val="404040"/>
                </a:solidFill>
                <a:uFill>
                  <a:solidFill>
                    <a:srgbClr val="FFFFFF"/>
                  </a:solidFill>
                </a:uFill>
                <a:latin typeface="Century Gothic"/>
                <a:ea typeface="DejaVu Sans"/>
              </a:rPr>
              <a:t>You need to use fully qualified name to run the class.</a:t>
            </a:r>
            <a:endParaRPr lang="en-IN" sz="1800" b="0" strike="noStrike" spc="-1" dirty="0">
              <a:solidFill>
                <a:srgbClr val="000000"/>
              </a:solidFill>
              <a:uFill>
                <a:solidFill>
                  <a:srgbClr val="FFFFFF"/>
                </a:solidFill>
              </a:uFill>
              <a:latin typeface="Arial"/>
            </a:endParaRPr>
          </a:p>
          <a:p>
            <a:pPr algn="ctr">
              <a:lnSpc>
                <a:spcPct val="100000"/>
              </a:lnSpc>
            </a:pPr>
            <a:r>
              <a:rPr lang="en-IN" sz="2400" b="0" strike="noStrike" spc="-1" dirty="0">
                <a:solidFill>
                  <a:srgbClr val="404040"/>
                </a:solidFill>
                <a:uFill>
                  <a:solidFill>
                    <a:srgbClr val="FFFFFF"/>
                  </a:solidFill>
                </a:uFill>
                <a:latin typeface="Century Gothic"/>
                <a:ea typeface="DejaVu Sans"/>
              </a:rPr>
              <a:t>e.g. </a:t>
            </a:r>
            <a:r>
              <a:rPr lang="en-IN" sz="2400" b="0" strike="noStrike" spc="-1" dirty="0" err="1">
                <a:solidFill>
                  <a:srgbClr val="404040"/>
                </a:solidFill>
                <a:uFill>
                  <a:solidFill>
                    <a:srgbClr val="FFFFFF"/>
                  </a:solidFill>
                </a:uFill>
                <a:latin typeface="Century Gothic"/>
                <a:ea typeface="DejaVu Sans"/>
              </a:rPr>
              <a:t>mypack.Simple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How to access package from another package</a:t>
            </a:r>
            <a:endParaRPr lang="en-IN" sz="1800" b="0" strike="noStrike" spc="-1">
              <a:solidFill>
                <a:srgbClr val="000000"/>
              </a:solidFill>
              <a:uFill>
                <a:solidFill>
                  <a:srgbClr val="FFFFFF"/>
                </a:solidFill>
              </a:uFill>
              <a:latin typeface="Arial"/>
            </a:endParaRPr>
          </a:p>
        </p:txBody>
      </p:sp>
      <p:sp>
        <p:nvSpPr>
          <p:cNvPr id="384"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 algn="ctr">
              <a:lnSpc>
                <a:spcPct val="100000"/>
              </a:lnSpc>
              <a:buClr>
                <a:srgbClr val="A53010"/>
              </a:buClr>
            </a:pPr>
            <a:r>
              <a:rPr lang="en-IN" sz="2400" b="0" strike="noStrike" spc="-1" dirty="0">
                <a:solidFill>
                  <a:srgbClr val="404040"/>
                </a:solidFill>
                <a:uFill>
                  <a:solidFill>
                    <a:srgbClr val="FFFFFF"/>
                  </a:solidFill>
                </a:uFill>
                <a:latin typeface="Century Gothic"/>
                <a:ea typeface="DejaVu Sans"/>
              </a:rPr>
              <a:t>There are three ways to access the package from outside the package.</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ea typeface="DejaVu Sans"/>
              </a:rPr>
              <a:t>import package.*;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ea typeface="DejaVu Sans"/>
              </a:rPr>
              <a:t>import </a:t>
            </a:r>
            <a:r>
              <a:rPr lang="en-IN" sz="2400" b="0" strike="noStrike" spc="-1" dirty="0" err="1">
                <a:solidFill>
                  <a:srgbClr val="404040"/>
                </a:solidFill>
                <a:uFill>
                  <a:solidFill>
                    <a:srgbClr val="FFFFFF"/>
                  </a:solidFill>
                </a:uFill>
                <a:latin typeface="Century Gothic"/>
                <a:ea typeface="DejaVu Sans"/>
              </a:rPr>
              <a:t>package.classname</a:t>
            </a:r>
            <a:r>
              <a:rPr lang="en-IN" sz="2400" b="0" strike="noStrike" spc="-1" dirty="0">
                <a:solidFill>
                  <a:srgbClr val="404040"/>
                </a:solidFill>
                <a:uFill>
                  <a:solidFill>
                    <a:srgbClr val="FFFFFF"/>
                  </a:solidFill>
                </a:uFill>
                <a:latin typeface="Century Gothic"/>
                <a:ea typeface="DejaVu Sans"/>
              </a:rPr>
              <a: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ea typeface="DejaVu Sans"/>
              </a:rPr>
              <a:t>fully qualified name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ea typeface="DejaVu Sans"/>
              </a:rPr>
              <a:t>Using packagename.*</a:t>
            </a:r>
            <a:endParaRPr lang="en-IN" sz="1800" b="0" strike="noStrike" spc="-1">
              <a:solidFill>
                <a:srgbClr val="000000"/>
              </a:solidFill>
              <a:uFill>
                <a:solidFill>
                  <a:srgbClr val="FFFFFF"/>
                </a:solidFill>
              </a:uFill>
              <a:latin typeface="Arial"/>
            </a:endParaRPr>
          </a:p>
        </p:txBody>
      </p:sp>
      <p:sp>
        <p:nvSpPr>
          <p:cNvPr id="386"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If you use package.* then all the classes and interfaces of this package will be accessible but not subpackages.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The import keyword is used to make the classes and interface of another package accessible to the current package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Using packagename.classname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388"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If you import package.classname then only declared class of this package will be accessible.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2593080" y="624240"/>
            <a:ext cx="8909640" cy="12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ea typeface="DejaVu Sans"/>
              </a:rPr>
              <a:t>Using fully qualified name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390" name="CustomShape 2"/>
          <p:cNvSpPr/>
          <p:nvPr/>
        </p:nvSpPr>
        <p:spPr>
          <a:xfrm>
            <a:off x="2589120" y="2133720"/>
            <a:ext cx="891324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If you use fully qualified name then only declared class of this package will be accessible. Now there is no need to import. But you need to use fully qualified name every time when you are accessing the class or interface.</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marL="343080" indent="-340920" algn="ctr">
              <a:lnSpc>
                <a:spcPct val="100000"/>
              </a:lnSpc>
              <a:buClr>
                <a:srgbClr val="A53010"/>
              </a:buClr>
              <a:buFont typeface="Wingdings 3" charset="2"/>
              <a:buChar char=""/>
            </a:pPr>
            <a:r>
              <a:rPr lang="en-IN" sz="2400" b="0" strike="noStrike" spc="-1">
                <a:solidFill>
                  <a:srgbClr val="404040"/>
                </a:solidFill>
                <a:uFill>
                  <a:solidFill>
                    <a:srgbClr val="FFFFFF"/>
                  </a:solidFill>
                </a:uFill>
                <a:latin typeface="Century Gothic"/>
                <a:ea typeface="DejaVu Sans"/>
              </a:rPr>
              <a:t>It is generally used when two packages have same class name e.g. java.util and java.sql packages contain Date class.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8315</TotalTime>
  <Words>2234</Words>
  <Application>Microsoft Office PowerPoint</Application>
  <PresentationFormat>Widescreen</PresentationFormat>
  <Paragraphs>314</Paragraphs>
  <Slides>48</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48</vt:i4>
      </vt:variant>
    </vt:vector>
  </HeadingPairs>
  <TitlesOfParts>
    <vt:vector size="60" baseType="lpstr">
      <vt:lpstr>Arial</vt:lpstr>
      <vt:lpstr>Century Gothic</vt:lpstr>
      <vt:lpstr>StarSymbol</vt:lpstr>
      <vt:lpstr>Symbol</vt:lpstr>
      <vt:lpstr>Wingdings</vt:lpstr>
      <vt:lpstr>Wingdings 3</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Full Example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Packages, Interfaces, JAR files and Annotations </dc:title>
  <dc:subject/>
  <dc:creator>sameer balanavar</dc:creator>
  <dc:description/>
  <cp:lastModifiedBy>Kiran Baradur</cp:lastModifiedBy>
  <cp:revision>149</cp:revision>
  <dcterms:created xsi:type="dcterms:W3CDTF">2018-10-03T08:26:47Z</dcterms:created>
  <dcterms:modified xsi:type="dcterms:W3CDTF">2019-10-30T06:22:25Z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43</vt:i4>
  </property>
</Properties>
</file>