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6778" autoAdjust="0"/>
    <p:restoredTop sz="94660"/>
  </p:normalViewPr>
  <p:slideViewPr>
    <p:cSldViewPr>
      <p:cViewPr varScale="1">
        <p:scale>
          <a:sx n="81" d="100"/>
          <a:sy n="81" d="100"/>
        </p:scale>
        <p:origin x="57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CD4EE-3312-48B7-9952-3E02158B644B}" type="datetimeFigureOut">
              <a:rPr lang="en-US" smtClean="0"/>
              <a:pPr/>
              <a:t>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E31F7-CD96-41BB-9F1D-FF18C3CC1D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CD4EE-3312-48B7-9952-3E02158B644B}" type="datetimeFigureOut">
              <a:rPr lang="en-US" smtClean="0"/>
              <a:pPr/>
              <a:t>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E31F7-CD96-41BB-9F1D-FF18C3CC1D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CD4EE-3312-48B7-9952-3E02158B644B}" type="datetimeFigureOut">
              <a:rPr lang="en-US" smtClean="0"/>
              <a:pPr/>
              <a:t>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E31F7-CD96-41BB-9F1D-FF18C3CC1D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CD4EE-3312-48B7-9952-3E02158B644B}" type="datetimeFigureOut">
              <a:rPr lang="en-US" smtClean="0"/>
              <a:pPr/>
              <a:t>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E31F7-CD96-41BB-9F1D-FF18C3CC1D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CD4EE-3312-48B7-9952-3E02158B644B}" type="datetimeFigureOut">
              <a:rPr lang="en-US" smtClean="0"/>
              <a:pPr/>
              <a:t>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E31F7-CD96-41BB-9F1D-FF18C3CC1D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CD4EE-3312-48B7-9952-3E02158B644B}" type="datetimeFigureOut">
              <a:rPr lang="en-US" smtClean="0"/>
              <a:pPr/>
              <a:t>1/10/2018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E31F7-CD96-41BB-9F1D-FF18C3CC1D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CD4EE-3312-48B7-9952-3E02158B644B}" type="datetimeFigureOut">
              <a:rPr lang="en-US" smtClean="0"/>
              <a:pPr/>
              <a:t>1/10/2018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E31F7-CD96-41BB-9F1D-FF18C3CC1D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CD4EE-3312-48B7-9952-3E02158B644B}" type="datetimeFigureOut">
              <a:rPr lang="en-US" smtClean="0"/>
              <a:pPr/>
              <a:t>1/10/2018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E31F7-CD96-41BB-9F1D-FF18C3CC1D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CD4EE-3312-48B7-9952-3E02158B644B}" type="datetimeFigureOut">
              <a:rPr lang="en-US" smtClean="0"/>
              <a:pPr/>
              <a:t>1/10/2018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E31F7-CD96-41BB-9F1D-FF18C3CC1D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CD4EE-3312-48B7-9952-3E02158B644B}" type="datetimeFigureOut">
              <a:rPr lang="en-US" smtClean="0"/>
              <a:pPr/>
              <a:t>1/10/2018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E31F7-CD96-41BB-9F1D-FF18C3CC1D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CD4EE-3312-48B7-9952-3E02158B644B}" type="datetimeFigureOut">
              <a:rPr lang="en-US" smtClean="0"/>
              <a:pPr/>
              <a:t>1/10/2018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E31F7-CD96-41BB-9F1D-FF18C3CC1D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FCD4EE-3312-48B7-9952-3E02158B644B}" type="datetimeFigureOut">
              <a:rPr lang="en-US" smtClean="0"/>
              <a:pPr/>
              <a:t>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8E31F7-CD96-41BB-9F1D-FF18C3CC1D1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686800" cy="762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The overall MapReduce word count process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752600"/>
            <a:ext cx="8915400" cy="3992563"/>
          </a:xfrm>
        </p:spPr>
        <p:txBody>
          <a:bodyPr/>
          <a:lstStyle/>
          <a:p>
            <a:pPr indent="0">
              <a:lnSpc>
                <a:spcPts val="1400"/>
              </a:lnSpc>
              <a:spcBef>
                <a:spcPts val="0"/>
              </a:spcBef>
              <a:buNone/>
            </a:pPr>
            <a:endParaRPr lang="en-US" sz="2000" dirty="0"/>
          </a:p>
          <a:p>
            <a:pPr>
              <a:buNone/>
            </a:pPr>
            <a:r>
              <a:rPr lang="en-US" sz="2000" dirty="0" smtClean="0"/>
              <a:t> </a:t>
            </a:r>
            <a:endParaRPr lang="en-US" sz="1600" b="1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en-US" sz="2000" dirty="0"/>
          </a:p>
        </p:txBody>
      </p:sp>
      <p:sp>
        <p:nvSpPr>
          <p:cNvPr id="1026" name="AutoShape 2" descr="https://us-mg6.mail.yahoo.com/ya/download?mid=2%5f0%5f0%5f1%5f7785935%5fAATnjkQAAFsLVV4PoggCyHsYVHQ&amp;m=YaDownload&amp;pid=2&amp;fid=Inbox&amp;inline=1&amp;appid=yahoomail"/>
          <p:cNvSpPr>
            <a:spLocks noChangeAspect="1" noChangeArrowheads="1"/>
          </p:cNvSpPr>
          <p:nvPr/>
        </p:nvSpPr>
        <p:spPr bwMode="auto">
          <a:xfrm>
            <a:off x="457200" y="0"/>
            <a:ext cx="8305800" cy="11334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52400" y="3200400"/>
            <a:ext cx="1371600" cy="106182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400" b="1" dirty="0"/>
              <a:t>Deer Bear River </a:t>
            </a:r>
            <a:endParaRPr lang="en-US" sz="1400" dirty="0"/>
          </a:p>
          <a:p>
            <a:pPr algn="ctr">
              <a:lnSpc>
                <a:spcPct val="150000"/>
              </a:lnSpc>
            </a:pPr>
            <a:r>
              <a:rPr lang="en-US" sz="1400" b="1" dirty="0"/>
              <a:t>Car </a:t>
            </a:r>
            <a:r>
              <a:rPr lang="en-US" sz="1400" b="1" dirty="0" err="1"/>
              <a:t>Car</a:t>
            </a:r>
            <a:r>
              <a:rPr lang="en-US" sz="1400" b="1" dirty="0"/>
              <a:t> River</a:t>
            </a:r>
            <a:endParaRPr lang="en-US" sz="1400" dirty="0"/>
          </a:p>
          <a:p>
            <a:pPr algn="ctr">
              <a:lnSpc>
                <a:spcPct val="150000"/>
              </a:lnSpc>
            </a:pPr>
            <a:r>
              <a:rPr lang="en-US" sz="1400" b="1" dirty="0"/>
              <a:t>Deer Car </a:t>
            </a:r>
            <a:r>
              <a:rPr lang="en-US" sz="1400" b="1" dirty="0" smtClean="0"/>
              <a:t>Bear</a:t>
            </a:r>
            <a:endParaRPr lang="en-US" sz="1400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1524000" y="2743200"/>
            <a:ext cx="533400" cy="45720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524000" y="3733800"/>
            <a:ext cx="533400" cy="1588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rot="16200000" flipH="1">
            <a:off x="1333500" y="4381500"/>
            <a:ext cx="762000" cy="53340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019300" y="2652355"/>
            <a:ext cx="1371600" cy="3077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Deer Bear River</a:t>
            </a:r>
            <a:endParaRPr lang="en-US" sz="14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2057400" y="3657600"/>
            <a:ext cx="1371600" cy="3077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Car </a:t>
            </a:r>
            <a:r>
              <a:rPr lang="en-US" sz="1400" b="1" dirty="0" err="1" smtClean="0"/>
              <a:t>Car</a:t>
            </a:r>
            <a:r>
              <a:rPr lang="en-US" sz="1400" b="1" dirty="0" smtClean="0"/>
              <a:t> River</a:t>
            </a:r>
            <a:endParaRPr lang="en-US" sz="14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1981200" y="4800600"/>
            <a:ext cx="1371600" cy="3077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Deer Car Bear</a:t>
            </a:r>
            <a:endParaRPr lang="en-US" sz="1400" b="1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3429000" y="2819400"/>
            <a:ext cx="381000" cy="1588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810000" y="2209800"/>
            <a:ext cx="914400" cy="106182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400" b="1" dirty="0" smtClean="0"/>
              <a:t>Deer , 1</a:t>
            </a:r>
          </a:p>
          <a:p>
            <a:pPr algn="ctr">
              <a:lnSpc>
                <a:spcPct val="150000"/>
              </a:lnSpc>
            </a:pPr>
            <a:r>
              <a:rPr lang="en-US" sz="1400" b="1" dirty="0" smtClean="0"/>
              <a:t>Bear, 1</a:t>
            </a:r>
          </a:p>
          <a:p>
            <a:pPr algn="ctr">
              <a:lnSpc>
                <a:spcPct val="150000"/>
              </a:lnSpc>
            </a:pPr>
            <a:r>
              <a:rPr lang="en-US" sz="1400" b="1" dirty="0" smtClean="0"/>
              <a:t>River, 1</a:t>
            </a:r>
            <a:endParaRPr lang="en-US" sz="1400" b="1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3429000" y="3810000"/>
            <a:ext cx="381000" cy="1588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810000" y="3429000"/>
            <a:ext cx="914400" cy="106182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400" b="1" dirty="0" smtClean="0"/>
              <a:t>Car, 1</a:t>
            </a:r>
          </a:p>
          <a:p>
            <a:pPr algn="ctr">
              <a:lnSpc>
                <a:spcPct val="150000"/>
              </a:lnSpc>
            </a:pPr>
            <a:r>
              <a:rPr lang="en-US" sz="1400" b="1" dirty="0" smtClean="0"/>
              <a:t>Car, 1</a:t>
            </a:r>
          </a:p>
          <a:p>
            <a:pPr algn="ctr">
              <a:lnSpc>
                <a:spcPct val="150000"/>
              </a:lnSpc>
            </a:pPr>
            <a:r>
              <a:rPr lang="en-US" sz="1400" b="1" dirty="0" smtClean="0"/>
              <a:t>River, 1</a:t>
            </a:r>
            <a:endParaRPr lang="en-US" sz="1400" b="1" dirty="0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3352800" y="5029200"/>
            <a:ext cx="457200" cy="1588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810000" y="4648200"/>
            <a:ext cx="914400" cy="106182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400" b="1" dirty="0" smtClean="0"/>
              <a:t>Deer , 1</a:t>
            </a:r>
          </a:p>
          <a:p>
            <a:pPr algn="ctr">
              <a:lnSpc>
                <a:spcPct val="150000"/>
              </a:lnSpc>
            </a:pPr>
            <a:r>
              <a:rPr lang="en-US" sz="1400" b="1" dirty="0" smtClean="0"/>
              <a:t>Car, 1</a:t>
            </a:r>
          </a:p>
          <a:p>
            <a:pPr algn="ctr">
              <a:lnSpc>
                <a:spcPct val="150000"/>
              </a:lnSpc>
            </a:pPr>
            <a:r>
              <a:rPr lang="en-US" sz="1400" b="1" dirty="0" smtClean="0"/>
              <a:t>Bear, 1</a:t>
            </a:r>
            <a:endParaRPr lang="en-US" sz="1400" b="1" dirty="0"/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4724400" y="2513012"/>
            <a:ext cx="533400" cy="1588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257800" y="2209800"/>
            <a:ext cx="914400" cy="7386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400" b="1" dirty="0" smtClean="0"/>
              <a:t>Bear, [1,1]</a:t>
            </a:r>
            <a:endParaRPr lang="en-US" sz="14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5257800" y="3048000"/>
            <a:ext cx="914400" cy="7386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400" b="1" dirty="0" smtClean="0"/>
              <a:t>Car, [1,1,1]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257800" y="4267200"/>
            <a:ext cx="914400" cy="7386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400" b="1" dirty="0" smtClean="0"/>
              <a:t>Deer , [1,1]</a:t>
            </a:r>
            <a:endParaRPr lang="en-US" sz="14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5257800" y="5181600"/>
            <a:ext cx="914400" cy="70525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400" b="1" dirty="0" smtClean="0"/>
              <a:t>River, [1,1]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 rot="16200000" flipH="1">
            <a:off x="4076700" y="3314700"/>
            <a:ext cx="1828800" cy="53340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rot="16200000" flipH="1">
            <a:off x="3777734" y="3842266"/>
            <a:ext cx="2426732" cy="53340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V="1">
            <a:off x="4724400" y="3352800"/>
            <a:ext cx="533400" cy="38100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endCxn id="33" idx="1"/>
          </p:cNvCxnSpPr>
          <p:nvPr/>
        </p:nvCxnSpPr>
        <p:spPr>
          <a:xfrm flipV="1">
            <a:off x="4724400" y="3417332"/>
            <a:ext cx="533400" cy="545071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rot="16200000" flipH="1">
            <a:off x="4158734" y="4528066"/>
            <a:ext cx="1664732" cy="53340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rot="5400000" flipH="1" flipV="1">
            <a:off x="3886200" y="3429000"/>
            <a:ext cx="2209800" cy="53340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rot="5400000" flipH="1" flipV="1">
            <a:off x="4305300" y="4229100"/>
            <a:ext cx="1371600" cy="53340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V="1">
            <a:off x="4724400" y="4876800"/>
            <a:ext cx="609600" cy="45720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6172200" y="2514600"/>
            <a:ext cx="533400" cy="1588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6172200" y="3733800"/>
            <a:ext cx="533400" cy="1588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6172200" y="4495800"/>
            <a:ext cx="533400" cy="1588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6172200" y="5486400"/>
            <a:ext cx="533400" cy="1588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6705600" y="2362200"/>
            <a:ext cx="838200" cy="3077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Bear, 2 </a:t>
            </a:r>
            <a:endParaRPr lang="en-US" sz="1400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6705600" y="3581400"/>
            <a:ext cx="838200" cy="304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Car, 3</a:t>
            </a:r>
            <a:endParaRPr lang="en-US" sz="1400" b="1" dirty="0"/>
          </a:p>
        </p:txBody>
      </p:sp>
      <p:sp>
        <p:nvSpPr>
          <p:cNvPr id="68" name="TextBox 67"/>
          <p:cNvSpPr txBox="1"/>
          <p:nvPr/>
        </p:nvSpPr>
        <p:spPr>
          <a:xfrm>
            <a:off x="6705600" y="4343400"/>
            <a:ext cx="838200" cy="304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Deer, </a:t>
            </a:r>
            <a:r>
              <a:rPr lang="en-US" sz="1400" b="1" dirty="0"/>
              <a:t>2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6705600" y="5334000"/>
            <a:ext cx="838200" cy="3077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River, </a:t>
            </a:r>
            <a:r>
              <a:rPr lang="en-US" sz="1400" b="1" dirty="0"/>
              <a:t>2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8077200" y="3276600"/>
            <a:ext cx="838200" cy="138499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400" b="1" smtClean="0"/>
              <a:t>Bear,2</a:t>
            </a:r>
            <a:endParaRPr lang="en-US" sz="1400" b="1" dirty="0" smtClean="0"/>
          </a:p>
          <a:p>
            <a:pPr algn="ctr">
              <a:lnSpc>
                <a:spcPct val="150000"/>
              </a:lnSpc>
            </a:pPr>
            <a:r>
              <a:rPr lang="en-US" sz="1400" b="1" dirty="0" smtClean="0"/>
              <a:t>Car, 3</a:t>
            </a:r>
          </a:p>
          <a:p>
            <a:pPr algn="ctr">
              <a:lnSpc>
                <a:spcPct val="150000"/>
              </a:lnSpc>
            </a:pPr>
            <a:r>
              <a:rPr lang="en-US" sz="1400" b="1" dirty="0" smtClean="0"/>
              <a:t>Deer, 2</a:t>
            </a:r>
          </a:p>
          <a:p>
            <a:pPr algn="ctr">
              <a:lnSpc>
                <a:spcPct val="150000"/>
              </a:lnSpc>
            </a:pPr>
            <a:r>
              <a:rPr lang="en-US" sz="1400" b="1" dirty="0" smtClean="0"/>
              <a:t>River, 2</a:t>
            </a:r>
            <a:endParaRPr lang="en-US" sz="1400" dirty="0"/>
          </a:p>
        </p:txBody>
      </p:sp>
      <p:cxnSp>
        <p:nvCxnSpPr>
          <p:cNvPr id="71" name="Straight Arrow Connector 70"/>
          <p:cNvCxnSpPr/>
          <p:nvPr/>
        </p:nvCxnSpPr>
        <p:spPr>
          <a:xfrm>
            <a:off x="7543800" y="2438400"/>
            <a:ext cx="533400" cy="989111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7543800" y="3733800"/>
            <a:ext cx="533400" cy="1588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7543800" y="4495800"/>
            <a:ext cx="533400" cy="1588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rot="5400000" flipH="1" flipV="1">
            <a:off x="7505700" y="4762500"/>
            <a:ext cx="762000" cy="68580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0" y="914401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  Input	               Splitting	                  Mapping           Shuffling           Reducing        Final Result</a:t>
            </a:r>
          </a:p>
          <a:p>
            <a:endParaRPr lang="en-US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1752600" y="14478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K1,V1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3657600" y="15240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List(K2,V2)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5257800" y="15240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K2,List(V2</a:t>
            </a:r>
            <a:r>
              <a:rPr lang="en-US" sz="1700" b="1" dirty="0" smtClean="0">
                <a:solidFill>
                  <a:srgbClr val="FF0000"/>
                </a:solidFill>
              </a:rPr>
              <a:t>)</a:t>
            </a:r>
            <a:endParaRPr lang="en-US" sz="1700" dirty="0"/>
          </a:p>
        </p:txBody>
      </p:sp>
      <p:sp>
        <p:nvSpPr>
          <p:cNvPr id="52" name="TextBox 51"/>
          <p:cNvSpPr txBox="1"/>
          <p:nvPr/>
        </p:nvSpPr>
        <p:spPr>
          <a:xfrm>
            <a:off x="7924800" y="15240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List(K3,V3)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8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4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4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8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9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1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2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3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5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6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7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9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0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05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  <p:bldP spid="15" grpId="0" animBg="1"/>
      <p:bldP spid="16" grpId="0" animBg="1"/>
      <p:bldP spid="18" grpId="0" animBg="1"/>
      <p:bldP spid="24" grpId="0" animBg="1"/>
      <p:bldP spid="26" grpId="0" animBg="1"/>
      <p:bldP spid="28" grpId="0" animBg="1"/>
      <p:bldP spid="32" grpId="0" animBg="1"/>
      <p:bldP spid="33" grpId="0" animBg="1"/>
      <p:bldP spid="34" grpId="0" animBg="1"/>
      <p:bldP spid="3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47" grpId="0"/>
      <p:bldP spid="50" grpId="0"/>
      <p:bldP spid="51" grpId="0"/>
      <p:bldP spid="5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585</TotalTime>
  <Words>102</Words>
  <Application>Microsoft Office PowerPoint</Application>
  <PresentationFormat>On-screen Show (4:3)</PresentationFormat>
  <Paragraphs>35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The overall MapReduce word count process</vt:lpstr>
    </vt:vector>
  </TitlesOfParts>
  <Company>GIG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Raji</dc:creator>
  <cp:lastModifiedBy>venkat</cp:lastModifiedBy>
  <cp:revision>26</cp:revision>
  <dcterms:created xsi:type="dcterms:W3CDTF">2015-05-22T06:06:50Z</dcterms:created>
  <dcterms:modified xsi:type="dcterms:W3CDTF">2018-01-10T08:27:28Z</dcterms:modified>
</cp:coreProperties>
</file>