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57" r:id="rId3"/>
    <p:sldId id="265" r:id="rId4"/>
    <p:sldId id="273" r:id="rId5"/>
    <p:sldId id="258" r:id="rId6"/>
    <p:sldId id="259" r:id="rId7"/>
    <p:sldId id="272" r:id="rId8"/>
    <p:sldId id="266" r:id="rId9"/>
    <p:sldId id="270" r:id="rId10"/>
    <p:sldId id="271" r:id="rId11"/>
    <p:sldId id="269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DC51D-020C-4FFB-B15B-4DEE7E1CEA1E}" type="datetimeFigureOut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A60C-04D7-4880-AE39-6731CBD99E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5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9A60C-04D7-4880-AE39-6731CBD99E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5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6675-B150-40EA-8A24-F3882CF2373F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8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613D-D3D4-44A6-806A-C5FDEFCC1A0A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918-7036-464D-B54F-AD8EB40B5272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81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5202-D01E-4DF4-AF90-7CA18A3B0E5E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9641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C7B1-693A-4A2F-A473-DDA0A8DC3430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596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C755-F655-4EB3-8267-1D45FADD5BEB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90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A30B-5678-4ECF-9857-DCA0E7AF0984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063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0E76-4C9B-4B0E-925C-69F2776142BE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699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E4CD-DE80-47DB-BC84-6B3369A1AE2C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7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B95-7E38-42D9-BAB2-4E880BDADC1B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04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59D5-069B-4493-865B-28481EE777A4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4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53DB-EB77-4416-9A59-672FBC35BB28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3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CE75-9513-4B17-BF0D-E0432C0B6C5E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941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085-0DD1-4AAD-B134-EFE901996CE2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51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1732-E7BC-4352-8525-A746573DD61A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9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49A-1E54-459F-BA38-C14BD6C2CB88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61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43D-189A-4C47-B043-927038432A03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7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82A1C-995F-4A71-8650-BB0C876C0F6D}" type="datetime1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BD04-2DBF-4FA2-A8E4-310A6562F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0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1" y="298579"/>
            <a:ext cx="9144000" cy="1068902"/>
          </a:xfrm>
        </p:spPr>
        <p:txBody>
          <a:bodyPr/>
          <a:lstStyle/>
          <a:p>
            <a:r>
              <a:rPr lang="en-US" b="1" u="sng" dirty="0" smtClean="0"/>
              <a:t>GIS MINIPROJECT</a:t>
            </a:r>
            <a:endParaRPr lang="en-US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43" y="3328086"/>
            <a:ext cx="1458102" cy="1486407"/>
          </a:xfrm>
          <a:prstGeom prst="rect">
            <a:avLst/>
          </a:prstGeom>
        </p:spPr>
      </p:pic>
      <p:sp>
        <p:nvSpPr>
          <p:cNvPr id="6" name="AutoShape 4" descr="Image result for iitb logo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97709" y="1693333"/>
            <a:ext cx="11475308" cy="488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sz="3500" b="1" u="sng" dirty="0" smtClean="0">
                <a:solidFill>
                  <a:schemeClr val="tx1"/>
                </a:solidFill>
              </a:rPr>
              <a:t>Optimum number of ambulance station location for Seethampeta mandal, Andhra Pradesh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Guided by:								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							presented by: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Prof. raaj ramsankaran										  	Rahul harod-193040066</a:t>
            </a: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										  		   	    anushriya Jain-19304T001</a:t>
            </a:r>
          </a:p>
          <a:p>
            <a:pPr algn="ctr"/>
            <a:endParaRPr 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169"/>
            <a:ext cx="4200368" cy="50929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is showing the name of the villages which are connected to which facility.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DemandID – showing villages ID.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FacilityID – showing ambulance station ID.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Total_Length – Length of road from facility to demand.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939" t="18880" r="35776" b="4237"/>
          <a:stretch/>
        </p:blipFill>
        <p:spPr>
          <a:xfrm>
            <a:off x="5461000" y="452718"/>
            <a:ext cx="4715933" cy="61936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3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204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SCOPE OF STUDY</a:t>
            </a: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population data and other factors like economical condition, health issues, etc. the number of ambulance required at each station can be find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1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020"/>
          </a:xfrm>
        </p:spPr>
        <p:txBody>
          <a:bodyPr/>
          <a:lstStyle/>
          <a:p>
            <a:pPr algn="ctr"/>
            <a:r>
              <a:rPr lang="en-US" b="1" u="sng" dirty="0" smtClean="0"/>
              <a:t>ACKNOWLEDGEMENT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9586"/>
            <a:ext cx="8946541" cy="211268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like to express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and sincere gratitude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Supervisor Prof. Raaj Ramsankaran and PhD scholar Sathya Kumar V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giving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this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apply our theoretical knowledge in a real life problem and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invaluable guidance throughout this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595" y="2125014"/>
            <a:ext cx="8685018" cy="185455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00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534400" cy="1018832"/>
          </a:xfrm>
        </p:spPr>
        <p:txBody>
          <a:bodyPr/>
          <a:lstStyle/>
          <a:p>
            <a:pPr algn="ctr"/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3957"/>
            <a:ext cx="9262533" cy="4793005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find optimal ambulance stations which can provide service 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39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villages with 15minutes response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time.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PROVIDED :The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road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network and villages.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ASSUMPTION :15km/hr speed (SINCE it is a hilly region).</a:t>
            </a:r>
          </a:p>
          <a:p>
            <a:pPr lvl="4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Extend distance = 20m.</a:t>
            </a:r>
          </a:p>
          <a:p>
            <a:pPr lvl="4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Snapping distance for villages = 30m.</a:t>
            </a:r>
          </a:p>
          <a:p>
            <a:pPr lvl="4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	Minimum village to village distance = 400m.</a:t>
            </a:r>
          </a:p>
          <a:p>
            <a:pPr lvl="4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090" y="1063416"/>
            <a:ext cx="3734143" cy="52814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6156" y="1832134"/>
            <a:ext cx="5494374" cy="4237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84868" y="2973225"/>
            <a:ext cx="373487" cy="244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26156" y="1832134"/>
            <a:ext cx="5494374" cy="4216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84868" y="1940653"/>
            <a:ext cx="2941288" cy="1039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84868" y="3232664"/>
            <a:ext cx="2941288" cy="2816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76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743" y="5996580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719" y="679572"/>
            <a:ext cx="4168057" cy="5895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4778" y="679572"/>
            <a:ext cx="4141163" cy="585708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58153" y="2662518"/>
            <a:ext cx="1008529" cy="1250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358153" y="679572"/>
            <a:ext cx="5056625" cy="198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58153" y="3913094"/>
            <a:ext cx="5056625" cy="266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14778" y="679572"/>
            <a:ext cx="4141163" cy="5857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9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078"/>
            <a:ext cx="6223000" cy="9057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8670"/>
            <a:ext cx="5520267" cy="47682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Defining the area :</a:t>
            </a:r>
            <a:r>
              <a:rPr lang="en-US" dirty="0" smtClean="0"/>
              <a:t>Clipping Seethampeta mandal with </a:t>
            </a:r>
            <a:r>
              <a:rPr lang="en-US" dirty="0" smtClean="0"/>
              <a:t>39</a:t>
            </a:r>
            <a:r>
              <a:rPr lang="en-US" dirty="0" smtClean="0"/>
              <a:t>0 </a:t>
            </a:r>
            <a:r>
              <a:rPr lang="en-US" dirty="0" smtClean="0"/>
              <a:t>villages.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Network Cleaning: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 Removing discontinuities in roads by 	extending the ends EXTEND Tool.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Connecting villages to the nearest 	road 	boundary by SNAPPING.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Manually removing the villages which are 	within 	400m : Search the 	villages which 	are 	within 400m using 	POINT DISTANCE 	TOOL. And, deleting 	all the villages except 	one village.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Finally,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villages are obtained which are 	considered for further network analysis.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8466" y="1194845"/>
            <a:ext cx="5602310" cy="5195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9259910" y="4958366"/>
            <a:ext cx="476519" cy="6310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061200" y="1828800"/>
            <a:ext cx="515154" cy="7856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55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8154" y="902471"/>
            <a:ext cx="3982585" cy="563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270933"/>
            <a:ext cx="6172200" cy="60113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NETWORK ANALYSIS: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 Create geodatabase &gt; import&gt; Feature class&gt; 	Villages &amp; Roads.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(ii) In road shapefile&gt; new network dataset.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Impedance = Length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To generate the potential ambulance locations: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Assumed Average speed of ambulance in hilly region = 	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15Km/hr.</a:t>
            </a:r>
            <a:endParaRPr lang="en-US" sz="1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covered within 15minutes = 3750m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ii)Hence, potential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should be at max 	3750m 	from any village.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iii)Using SERVICE AREA tool create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polygon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3750m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(iv)Convert polygon to polyline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POLYGON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51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304800"/>
            <a:ext cx="8743420" cy="229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(v)Find the intersection points of these lines and roads in QGIS using Line 	Intersection tool.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1529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locations are generated.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Run the location allocation network on the data, using potential points as the facilities and villages as demand points.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Give the condition of minimize the facilities and impedance as 3750m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8342" y="2171840"/>
            <a:ext cx="3422442" cy="4511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275" y="2281767"/>
            <a:ext cx="3111957" cy="44014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1188" y="2931459"/>
            <a:ext cx="1089212" cy="1358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71274" y="2281767"/>
            <a:ext cx="3111957" cy="4401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11188" y="2281767"/>
            <a:ext cx="4660086" cy="649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11188" y="4289612"/>
            <a:ext cx="4660086" cy="2393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82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5067" y="1899529"/>
            <a:ext cx="3649600" cy="40760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1689" cy="109668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showing locations of ambulance stations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6731" y="1897145"/>
            <a:ext cx="3214103" cy="4165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19867" y="2853267"/>
            <a:ext cx="863600" cy="115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6732" y="1897145"/>
            <a:ext cx="3214102" cy="4165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319867" y="1897147"/>
            <a:ext cx="4516865" cy="95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9867" y="3979803"/>
            <a:ext cx="4504266" cy="207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214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519517"/>
            <a:ext cx="4614333" cy="5142539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number of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ambulance station location for Seethampeta 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mandal, with 15 minutes response time and 15km/hr speed is 36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 showed that all villages are served by at least one station.</a:t>
            </a:r>
            <a:endParaRPr lang="en-US" sz="25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DemandCoun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column is showing how many villages are being served by that particular ambulance station.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395" t="12090" r="35689" b="18733"/>
          <a:stretch/>
        </p:blipFill>
        <p:spPr>
          <a:xfrm>
            <a:off x="4842934" y="1286932"/>
            <a:ext cx="5737980" cy="5334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BD04-2DBF-4FA2-A8E4-310A6562F3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4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868</TotalTime>
  <Words>265</Words>
  <Application>Microsoft Office PowerPoint</Application>
  <PresentationFormat>Custom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GIS MINIPROJECT</vt:lpstr>
      <vt:lpstr>Problem statement</vt:lpstr>
      <vt:lpstr>Study Area</vt:lpstr>
      <vt:lpstr>Slide 4</vt:lpstr>
      <vt:lpstr>Procedure:</vt:lpstr>
      <vt:lpstr>Slide 6</vt:lpstr>
      <vt:lpstr>Slide 7</vt:lpstr>
      <vt:lpstr>Map showing locations of ambulance stations</vt:lpstr>
      <vt:lpstr>CONCLUSION</vt:lpstr>
      <vt:lpstr>Table is showing the name of the villages which are connected to which facility.  DemandID – showing villages ID.  FacilityID – showing ambulance station ID.  Total_Length – Length of road from facility to demand.  </vt:lpstr>
      <vt:lpstr>FUTURE SCOPE OF STUDY</vt:lpstr>
      <vt:lpstr>ACKNOWLEDGEMENT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ANUSHRIYA JAIN</cp:lastModifiedBy>
  <cp:revision>82</cp:revision>
  <dcterms:created xsi:type="dcterms:W3CDTF">2019-10-30T16:29:06Z</dcterms:created>
  <dcterms:modified xsi:type="dcterms:W3CDTF">2019-11-23T04:26:41Z</dcterms:modified>
</cp:coreProperties>
</file>