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70a0e9aae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70a0e9aae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70a0e9aae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70a0e9aae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70a0e9aae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70a0e9aae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70a0e9aae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70a0e9aae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70a0e9aae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70a0e9aae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45c5e06d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45c5e06d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70a0e9aae_4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70a0e9aae_4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70a0e9aae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70a0e9aae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70a0e9aa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70a0e9aa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Telecommuting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70a0e9aae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70a0e9aae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45c5e06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45c5e06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45c5e06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45c5e06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70a0e9aae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70a0e9aae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45c5e06d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45c5e06d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Whiteboards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70a0e9aae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70a0e9aae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businessinsider.in/stock-market/news/zoom-expects-to-boost-revenue-by-200-and-profits-by-300-this-year-these-5-charts-show-the-video-conferencing-upstartaposs-explosive-growth-/slidelist/76180048.cms#slideid=76180143" TargetMode="External"/><Relationship Id="rId4" Type="http://schemas.openxmlformats.org/officeDocument/2006/relationships/hyperlink" Target="https://www.forbes.com/sites/blakemorgan/2020/04/05/is-covid-19-forcing-your-digital-transformation-12-steps-to-move-faster/#4e0a2b9617bc" TargetMode="External"/><Relationship Id="rId5" Type="http://schemas.openxmlformats.org/officeDocument/2006/relationships/hyperlink" Target="https://www.reuters.com/article/us-cisco-systems-webex/ciscos-webex-draws-record-324-million-users-in-march-idUSKBN21L2SY#:~:text=%E2%80%9CWebex%20grew%202.5%20times%20in,and%20general%20manager%2C%20Cisco%20Collaboration" TargetMode="External"/><Relationship Id="rId6" Type="http://schemas.openxmlformats.org/officeDocument/2006/relationships/hyperlink" Target="https://www.businessnewsdaily.com/10508-digital-whiteboards-feature.html" TargetMode="External"/><Relationship Id="rId7" Type="http://schemas.openxmlformats.org/officeDocument/2006/relationships/hyperlink" Target="https://www.thehindu.com/sci-tech/technology/internet/google-meet-sees-30-fold-growth-since-january/article31631115.ece#:~:text=Google%20Meet%2C%20Google's%20video%2Dconferencing,the%20COVID%2D19%20pandemic%20period.&amp;text=The%20time%20limit%20will%20be,30%2C%202020%2C%20says%20Google.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npmjs.com/package/konva" TargetMode="External"/><Relationship Id="rId4" Type="http://schemas.openxmlformats.org/officeDocument/2006/relationships/hyperlink" Target="https://www.npmjs.com/package/express" TargetMode="External"/><Relationship Id="rId5" Type="http://schemas.openxmlformats.org/officeDocument/2006/relationships/hyperlink" Target="https://www.npmjs.com/package/socket.io" TargetMode="External"/><Relationship Id="rId6" Type="http://schemas.openxmlformats.org/officeDocument/2006/relationships/hyperlink" Target="https://www.npmjs.com/package/tesseract-j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rhin1998@gmail.com" TargetMode="External"/><Relationship Id="rId4" Type="http://schemas.openxmlformats.org/officeDocument/2006/relationships/hyperlink" Target="mailto:rohithv355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 Whiteboard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Rahul Hebbar P 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Rohith 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Demonstration!!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819150" y="550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819150" y="1667475"/>
            <a:ext cx="7505700" cy="27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Optical Character Recognition ( Pen to Text )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Brush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Text Writer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Images and Shapes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Save content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819150" y="578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Technologies, Packages and Licenses</a:t>
            </a:r>
            <a:endParaRPr/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819150" y="16113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HTML, CSS, Bootstrap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Express.js - MIT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Konva.js - MIT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Socket.io - MIT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tesseract-js</a:t>
            </a:r>
            <a:r>
              <a:rPr lang="en" sz="1800"/>
              <a:t> - permissive MIT License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819150" y="592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Development</a:t>
            </a:r>
            <a:endParaRPr/>
          </a:p>
        </p:txBody>
      </p:sp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819150" y="1960200"/>
            <a:ext cx="7505700" cy="18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Include Chat, Audio and Video support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Multiple Rooms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Shape Recognition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Optical Character Recognition with images for Multiple languages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819150" y="578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References</a:t>
            </a:r>
            <a:endParaRPr/>
          </a:p>
        </p:txBody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819150" y="1310700"/>
            <a:ext cx="7505700" cy="32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https://www.businessinsider.in/stock-market/news/zoom-expects-to-boost-revenue-by-200-and-profits-by-300-this-year-these-5-charts-show-the-video-conferencing-upstartaposs-explosive-growth-/slidelist/76180048.cms#slideid=76180143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https://www.forbes.com/sites/blakemorgan/2020/04/05/is-covid-19-forcing-your-digital-transformation-12-steps-to-move-faster/#4e0a2b9617bc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https://www.reuters.com/article/us-cisco-systems-webex/ciscos-webex-draws-record-324-million-users-in-march-idUSKBN21L2SY#:~:text=%E2%80%9CWebex%20grew%202.5%20times%20in,and%20general%20manager%2C%20Cisco%20Collaboration</a:t>
            </a:r>
            <a:r>
              <a:rPr lang="en"/>
              <a:t>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https://www.businessnewsdaily.com/10508-digital-whiteboards-feature.html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thehindu.com/sci-tech/technology/internet/google-meet-sees-30-fold-growth-since-january/article31631115.ece#:~:text=Google%20Meet%2C%20Google's%20video%2Dconferencing,the%20COVID%2D19%20pandemic%20period.&amp;text=The%20time%20limit%20will%20be,30%2C%202020%2C%20says%20Googl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References</a:t>
            </a:r>
            <a:endParaRPr/>
          </a:p>
        </p:txBody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https://www.npmjs.com/package/konva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https://www.npmjs.com/package/express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https://www.npmjs.com/package/socket.io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https://www.npmjs.com/package/tesseract-js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  <p:sp>
        <p:nvSpPr>
          <p:cNvPr id="216" name="Google Shape;216;p28"/>
          <p:cNvSpPr txBox="1"/>
          <p:nvPr/>
        </p:nvSpPr>
        <p:spPr>
          <a:xfrm>
            <a:off x="5480775" y="4075450"/>
            <a:ext cx="32886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Rahul Hebbar P R -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rhin1998@gmail.com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Rohith Venkatesh -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rohithv355@gmail.com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92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78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Recent Context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Addressing the challenge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Demonstration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Long term goals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578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Context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 rotWithShape="1">
          <a:blip r:embed="rId3">
            <a:alphaModFix/>
          </a:blip>
          <a:srcRect b="25733" l="6048" r="15905" t="7444"/>
          <a:stretch/>
        </p:blipFill>
        <p:spPr>
          <a:xfrm>
            <a:off x="1839238" y="1453275"/>
            <a:ext cx="5465525" cy="26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08175" y="2094450"/>
            <a:ext cx="2952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Market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348" y="438050"/>
            <a:ext cx="4486601" cy="36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813" y="883175"/>
            <a:ext cx="7620374" cy="29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465" y="983753"/>
            <a:ext cx="7375075" cy="33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819150" y="564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Industries in need of whiteboards</a:t>
            </a:r>
            <a:endParaRPr/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819150" y="1519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Schools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Businesses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Personal collaborations 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Universities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Hospitals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819150" y="608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on Existing Digital Whiteboards</a:t>
            </a:r>
            <a:endParaRPr/>
          </a:p>
        </p:txBody>
      </p:sp>
      <p:pic>
        <p:nvPicPr>
          <p:cNvPr id="169" name="Google Shape;169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208" y="1562975"/>
            <a:ext cx="4921575" cy="304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819150" y="578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the challenge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819150" y="1751825"/>
            <a:ext cx="7505700" cy="24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Real time collaboration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Ability to recognize handwritten texts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Download in a Digital format for future use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Deployable on any cloud based system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