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8a4b13ab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8a4b13ab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8a4b13ab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8a4b13ab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8a4b13ab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8a4b13ab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8a4b13ab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8a4b13ab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8a4b13ab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8a4b13ab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8a4b13ab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8a4b13ab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8a4b13ab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8a4b13ab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8a4b13ab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8a4b13ab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fficecafeteria.herokuapp.com/menu" TargetMode="External"/><Relationship Id="rId4" Type="http://schemas.openxmlformats.org/officeDocument/2006/relationships/hyperlink" Target="https://github.com/rahul-hebbar/Office_Cafeteria_Ap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108">
                <a:latin typeface="Nunito"/>
                <a:ea typeface="Nunito"/>
                <a:cs typeface="Nunito"/>
                <a:sym typeface="Nunito"/>
              </a:rPr>
              <a:t>StackHack 2.0 - </a:t>
            </a:r>
            <a:r>
              <a:rPr lang="en"/>
              <a:t>Office Cafeteria App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 R Rahul Hebbar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99000" y="2003150"/>
            <a:ext cx="8674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Front End </a:t>
            </a:r>
            <a:endParaRPr b="1" sz="23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React - </a:t>
            </a:r>
            <a:r>
              <a:rPr lang="en" sz="1900"/>
              <a:t>For UI -&gt; https://reactjs.org/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Axios - </a:t>
            </a:r>
            <a:r>
              <a:rPr lang="en" sz="1900"/>
              <a:t>for HTTP requests -&gt; https://github.com/axios/axios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Recoil.js - </a:t>
            </a:r>
            <a:r>
              <a:rPr lang="en" sz="1900"/>
              <a:t>for state management -&gt; https://recoiljs.org/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Reactstrap -</a:t>
            </a:r>
            <a:r>
              <a:rPr lang="en" sz="1900"/>
              <a:t> for UI bootstrap components -&gt;</a:t>
            </a:r>
            <a:r>
              <a:rPr b="1" lang="en" sz="1900"/>
              <a:t> </a:t>
            </a:r>
            <a:r>
              <a:rPr lang="en" sz="1900"/>
              <a:t>https://reactstrap.github.io/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850" y="402900"/>
            <a:ext cx="3295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60925" y="1217800"/>
            <a:ext cx="5340600" cy="22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872"/>
              <a:t>Backend</a:t>
            </a:r>
            <a:endParaRPr b="1" sz="7872"/>
          </a:p>
          <a:p>
            <a:pPr indent="-3472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7472"/>
              <a:t>Express.js - </a:t>
            </a:r>
            <a:r>
              <a:rPr lang="en" sz="7472"/>
              <a:t>server side -&gt; http://expressjs.com/en/api.html</a:t>
            </a:r>
            <a:endParaRPr sz="74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872"/>
              <a:t>Database</a:t>
            </a:r>
            <a:endParaRPr sz="7472"/>
          </a:p>
          <a:p>
            <a:pPr indent="-3472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7472"/>
              <a:t>NeDB - </a:t>
            </a:r>
            <a:r>
              <a:rPr lang="en" sz="7472"/>
              <a:t>API is a subset of MongoDB's -&gt; https://github.com/louischatriot/nedb</a:t>
            </a:r>
            <a:endParaRPr sz="74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14339" l="0" r="0" t="-14340"/>
          <a:stretch/>
        </p:blipFill>
        <p:spPr>
          <a:xfrm>
            <a:off x="4986450" y="221100"/>
            <a:ext cx="3674475" cy="20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51" y="3482199"/>
            <a:ext cx="3834151" cy="11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126" y="26890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501600"/>
            <a:ext cx="694098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/>
        </p:nvSpPr>
        <p:spPr>
          <a:xfrm>
            <a:off x="301025" y="2294700"/>
            <a:ext cx="140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10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Menu</a:t>
            </a:r>
            <a:endParaRPr b="1" i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2818200" y="135250"/>
            <a:ext cx="350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10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Login/Register Page</a:t>
            </a:r>
            <a:endParaRPr b="1" i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2" y="798025"/>
            <a:ext cx="8566673" cy="39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1169088" y="248150"/>
            <a:ext cx="680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10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Admin Dashboard - accessed by login </a:t>
            </a: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email</a:t>
            </a: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 - admin@admin.com</a:t>
            </a:r>
            <a:endParaRPr b="1" i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99" y="1171550"/>
            <a:ext cx="7953001" cy="36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/>
        </p:nvSpPr>
        <p:spPr>
          <a:xfrm>
            <a:off x="1339200" y="527850"/>
            <a:ext cx="646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10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Profile Page accessed by using </a:t>
            </a: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registered</a:t>
            </a: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email id</a:t>
            </a:r>
            <a:endParaRPr b="1" i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13" y="1552775"/>
            <a:ext cx="7137776" cy="3316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Project At…..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536600" y="2066250"/>
            <a:ext cx="7970400" cy="15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Heroku</a:t>
            </a:r>
            <a:r>
              <a:rPr lang="en" sz="2600"/>
              <a:t> -&gt; 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https://officecafeteria.herokuapp.com/menu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- &gt; </a:t>
            </a: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https://github.com/rahul-hebbar/Office_Cafeteria_App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