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2"/>
  </p:notesMasterIdLst>
  <p:sldIdLst>
    <p:sldId id="256" r:id="rId3"/>
    <p:sldId id="259" r:id="rId4"/>
    <p:sldId id="258" r:id="rId5"/>
    <p:sldId id="261" r:id="rId6"/>
    <p:sldId id="262" r:id="rId7"/>
    <p:sldId id="264" r:id="rId8"/>
    <p:sldId id="263" r:id="rId9"/>
    <p:sldId id="265"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001"/>
    <a:srgbClr val="1A569C"/>
    <a:srgbClr val="5FD0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88" d="100"/>
          <a:sy n="88" d="100"/>
        </p:scale>
        <p:origin x="50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5D18F-3870-4C4A-9D2E-580D9DFD4085}" type="datetimeFigureOut">
              <a:rPr lang="en-US" smtClean="0"/>
              <a:t>6/23/2023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50E719-B531-40DE-B685-EF5DF73D2952}" type="slidenum">
              <a:rPr lang="en-US" smtClean="0"/>
              <a:t>‹#›</a:t>
            </a:fld>
            <a:endParaRPr lang="en-US"/>
          </a:p>
        </p:txBody>
      </p:sp>
    </p:spTree>
    <p:extLst>
      <p:ext uri="{BB962C8B-B14F-4D97-AF65-F5344CB8AC3E}">
        <p14:creationId xmlns:p14="http://schemas.microsoft.com/office/powerpoint/2010/main" val="1944353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d206afaa8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98adbe683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92a8583979_0_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92a8583979_0_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92a8583979_0_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92a8583979_0_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1839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92a8583979_0_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92a8583979_0_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7498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92a8583979_0_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92a8583979_0_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7222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92a8583979_0_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92a8583979_0_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3006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92a8583979_0_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92a8583979_0_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996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E8A86-47A9-B406-D5FA-F7FDB3B171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27B589-514C-075C-159D-092920D7DB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CB0BC4-176A-2C1A-9186-EF574F6356B4}"/>
              </a:ext>
            </a:extLst>
          </p:cNvPr>
          <p:cNvSpPr>
            <a:spLocks noGrp="1"/>
          </p:cNvSpPr>
          <p:nvPr>
            <p:ph type="dt" sz="half" idx="10"/>
          </p:nvPr>
        </p:nvSpPr>
        <p:spPr/>
        <p:txBody>
          <a:bodyPr/>
          <a:lstStyle/>
          <a:p>
            <a:fld id="{CFB79B34-8823-44E8-A7C2-8D30B45C4302}" type="datetimeFigureOut">
              <a:rPr lang="en-US" smtClean="0"/>
              <a:t>6/23/2023</a:t>
            </a:fld>
            <a:endParaRPr lang="en-US"/>
          </a:p>
        </p:txBody>
      </p:sp>
      <p:sp>
        <p:nvSpPr>
          <p:cNvPr id="5" name="Footer Placeholder 4">
            <a:extLst>
              <a:ext uri="{FF2B5EF4-FFF2-40B4-BE49-F238E27FC236}">
                <a16:creationId xmlns:a16="http://schemas.microsoft.com/office/drawing/2014/main" id="{8DD74918-EEF0-72D5-895D-B94A742170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08B1AD-8D0F-2606-0712-4B8E97051858}"/>
              </a:ext>
            </a:extLst>
          </p:cNvPr>
          <p:cNvSpPr>
            <a:spLocks noGrp="1"/>
          </p:cNvSpPr>
          <p:nvPr>
            <p:ph type="sldNum" sz="quarter" idx="12"/>
          </p:nvPr>
        </p:nvSpPr>
        <p:spPr/>
        <p:txBody>
          <a:bodyPr/>
          <a:lstStyle/>
          <a:p>
            <a:fld id="{8788B40D-8C8D-4F33-B297-3AC4A5CC242A}" type="slidenum">
              <a:rPr lang="en-US" smtClean="0"/>
              <a:t>‹#›</a:t>
            </a:fld>
            <a:endParaRPr lang="en-US"/>
          </a:p>
        </p:txBody>
      </p:sp>
    </p:spTree>
    <p:extLst>
      <p:ext uri="{BB962C8B-B14F-4D97-AF65-F5344CB8AC3E}">
        <p14:creationId xmlns:p14="http://schemas.microsoft.com/office/powerpoint/2010/main" val="3635281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C09DE-080E-4D3E-F47A-4BC25AABB5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07D822-9545-3F9F-E559-9BD6CDC89F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F5B6E1-0E91-DDA9-6801-BE0CBD5EAEF8}"/>
              </a:ext>
            </a:extLst>
          </p:cNvPr>
          <p:cNvSpPr>
            <a:spLocks noGrp="1"/>
          </p:cNvSpPr>
          <p:nvPr>
            <p:ph type="dt" sz="half" idx="10"/>
          </p:nvPr>
        </p:nvSpPr>
        <p:spPr/>
        <p:txBody>
          <a:bodyPr/>
          <a:lstStyle/>
          <a:p>
            <a:fld id="{CFB79B34-8823-44E8-A7C2-8D30B45C4302}" type="datetimeFigureOut">
              <a:rPr lang="en-US" smtClean="0"/>
              <a:t>6/23/2023</a:t>
            </a:fld>
            <a:endParaRPr lang="en-US"/>
          </a:p>
        </p:txBody>
      </p:sp>
      <p:sp>
        <p:nvSpPr>
          <p:cNvPr id="5" name="Footer Placeholder 4">
            <a:extLst>
              <a:ext uri="{FF2B5EF4-FFF2-40B4-BE49-F238E27FC236}">
                <a16:creationId xmlns:a16="http://schemas.microsoft.com/office/drawing/2014/main" id="{9CFC1FF0-D99D-85C7-6D42-9271D5106C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BD3878-68A5-BB68-16CF-AAAD25AD0D72}"/>
              </a:ext>
            </a:extLst>
          </p:cNvPr>
          <p:cNvSpPr>
            <a:spLocks noGrp="1"/>
          </p:cNvSpPr>
          <p:nvPr>
            <p:ph type="sldNum" sz="quarter" idx="12"/>
          </p:nvPr>
        </p:nvSpPr>
        <p:spPr/>
        <p:txBody>
          <a:bodyPr/>
          <a:lstStyle/>
          <a:p>
            <a:fld id="{8788B40D-8C8D-4F33-B297-3AC4A5CC242A}" type="slidenum">
              <a:rPr lang="en-US" smtClean="0"/>
              <a:t>‹#›</a:t>
            </a:fld>
            <a:endParaRPr lang="en-US"/>
          </a:p>
        </p:txBody>
      </p:sp>
    </p:spTree>
    <p:extLst>
      <p:ext uri="{BB962C8B-B14F-4D97-AF65-F5344CB8AC3E}">
        <p14:creationId xmlns:p14="http://schemas.microsoft.com/office/powerpoint/2010/main" val="3442051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6D02AF-76D7-C770-5146-AA3F94FFBF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4FA574-CC78-950E-A257-F206767F77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13CCF5-C197-B53A-CFF7-85B9B3F7FA14}"/>
              </a:ext>
            </a:extLst>
          </p:cNvPr>
          <p:cNvSpPr>
            <a:spLocks noGrp="1"/>
          </p:cNvSpPr>
          <p:nvPr>
            <p:ph type="dt" sz="half" idx="10"/>
          </p:nvPr>
        </p:nvSpPr>
        <p:spPr/>
        <p:txBody>
          <a:bodyPr/>
          <a:lstStyle/>
          <a:p>
            <a:fld id="{CFB79B34-8823-44E8-A7C2-8D30B45C4302}" type="datetimeFigureOut">
              <a:rPr lang="en-US" smtClean="0"/>
              <a:t>6/23/2023</a:t>
            </a:fld>
            <a:endParaRPr lang="en-US"/>
          </a:p>
        </p:txBody>
      </p:sp>
      <p:sp>
        <p:nvSpPr>
          <p:cNvPr id="5" name="Footer Placeholder 4">
            <a:extLst>
              <a:ext uri="{FF2B5EF4-FFF2-40B4-BE49-F238E27FC236}">
                <a16:creationId xmlns:a16="http://schemas.microsoft.com/office/drawing/2014/main" id="{39442752-0BF1-2DFB-17BA-7B0FDD610C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7FF2E-445A-B040-9FE6-7619CFE419C1}"/>
              </a:ext>
            </a:extLst>
          </p:cNvPr>
          <p:cNvSpPr>
            <a:spLocks noGrp="1"/>
          </p:cNvSpPr>
          <p:nvPr>
            <p:ph type="sldNum" sz="quarter" idx="12"/>
          </p:nvPr>
        </p:nvSpPr>
        <p:spPr/>
        <p:txBody>
          <a:bodyPr/>
          <a:lstStyle/>
          <a:p>
            <a:fld id="{8788B40D-8C8D-4F33-B297-3AC4A5CC242A}" type="slidenum">
              <a:rPr lang="en-US" smtClean="0"/>
              <a:t>‹#›</a:t>
            </a:fld>
            <a:endParaRPr lang="en-US"/>
          </a:p>
        </p:txBody>
      </p:sp>
    </p:spTree>
    <p:extLst>
      <p:ext uri="{BB962C8B-B14F-4D97-AF65-F5344CB8AC3E}">
        <p14:creationId xmlns:p14="http://schemas.microsoft.com/office/powerpoint/2010/main" val="3527073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6475" y="2172733"/>
            <a:ext cx="4563200" cy="2032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1316475" y="4196067"/>
            <a:ext cx="4809600" cy="489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133">
                <a:solidFill>
                  <a:schemeClr val="dk1"/>
                </a:solidFill>
                <a:latin typeface="Roboto"/>
                <a:ea typeface="Roboto"/>
                <a:cs typeface="Roboto"/>
                <a:sym typeface="Roboto"/>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Tree>
    <p:extLst>
      <p:ext uri="{BB962C8B-B14F-4D97-AF65-F5344CB8AC3E}">
        <p14:creationId xmlns:p14="http://schemas.microsoft.com/office/powerpoint/2010/main" val="892282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4" name="Google Shape;14;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37914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8" name="Google Shape;18;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36860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2" name="Google Shape;22;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Google Shape;23;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88598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
        <p:cNvGrpSpPr/>
        <p:nvPr/>
      </p:nvGrpSpPr>
      <p:grpSpPr>
        <a:xfrm>
          <a:off x="0" y="0"/>
          <a:ext cx="0" cy="0"/>
          <a:chOff x="0" y="0"/>
          <a:chExt cx="0" cy="0"/>
        </a:xfrm>
      </p:grpSpPr>
      <p:sp>
        <p:nvSpPr>
          <p:cNvPr id="25" name="Google Shape;25;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26" name="Google Shape;26;p6"/>
          <p:cNvSpPr txBox="1">
            <a:spLocks noGrp="1"/>
          </p:cNvSpPr>
          <p:nvPr>
            <p:ph type="title"/>
          </p:nvPr>
        </p:nvSpPr>
        <p:spPr>
          <a:xfrm>
            <a:off x="609600" y="548633"/>
            <a:ext cx="10972800" cy="6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000"/>
              <a:buFont typeface="Fira Sans Extra Condensed"/>
              <a:buNone/>
              <a:defRPr sz="4000">
                <a:solidFill>
                  <a:srgbClr val="000000"/>
                </a:solidFill>
                <a:latin typeface="Fira Sans Extra Condensed"/>
                <a:ea typeface="Fira Sans Extra Condensed"/>
                <a:cs typeface="Fira Sans Extra Condensed"/>
                <a:sym typeface="Fira Sans Extra Condensed"/>
              </a:defRPr>
            </a:lvl1pPr>
            <a:lvl2pPr lvl="1" algn="ctr" rtl="0">
              <a:spcBef>
                <a:spcPts val="0"/>
              </a:spcBef>
              <a:spcAft>
                <a:spcPts val="0"/>
              </a:spcAft>
              <a:buClr>
                <a:srgbClr val="000000"/>
              </a:buClr>
              <a:buSzPts val="3000"/>
              <a:buFont typeface="Fira Sans Extra Condensed"/>
              <a:buNone/>
              <a:defRPr sz="4000">
                <a:solidFill>
                  <a:srgbClr val="000000"/>
                </a:solidFill>
                <a:latin typeface="Fira Sans Extra Condensed"/>
                <a:ea typeface="Fira Sans Extra Condensed"/>
                <a:cs typeface="Fira Sans Extra Condensed"/>
                <a:sym typeface="Fira Sans Extra Condensed"/>
              </a:defRPr>
            </a:lvl2pPr>
            <a:lvl3pPr lvl="2" algn="ctr" rtl="0">
              <a:spcBef>
                <a:spcPts val="0"/>
              </a:spcBef>
              <a:spcAft>
                <a:spcPts val="0"/>
              </a:spcAft>
              <a:buClr>
                <a:srgbClr val="000000"/>
              </a:buClr>
              <a:buSzPts val="3000"/>
              <a:buFont typeface="Fira Sans Extra Condensed"/>
              <a:buNone/>
              <a:defRPr sz="4000">
                <a:solidFill>
                  <a:srgbClr val="000000"/>
                </a:solidFill>
                <a:latin typeface="Fira Sans Extra Condensed"/>
                <a:ea typeface="Fira Sans Extra Condensed"/>
                <a:cs typeface="Fira Sans Extra Condensed"/>
                <a:sym typeface="Fira Sans Extra Condensed"/>
              </a:defRPr>
            </a:lvl3pPr>
            <a:lvl4pPr lvl="3" algn="ctr" rtl="0">
              <a:spcBef>
                <a:spcPts val="0"/>
              </a:spcBef>
              <a:spcAft>
                <a:spcPts val="0"/>
              </a:spcAft>
              <a:buClr>
                <a:srgbClr val="000000"/>
              </a:buClr>
              <a:buSzPts val="3000"/>
              <a:buFont typeface="Fira Sans Extra Condensed"/>
              <a:buNone/>
              <a:defRPr sz="4000">
                <a:solidFill>
                  <a:srgbClr val="000000"/>
                </a:solidFill>
                <a:latin typeface="Fira Sans Extra Condensed"/>
                <a:ea typeface="Fira Sans Extra Condensed"/>
                <a:cs typeface="Fira Sans Extra Condensed"/>
                <a:sym typeface="Fira Sans Extra Condensed"/>
              </a:defRPr>
            </a:lvl4pPr>
            <a:lvl5pPr lvl="4" algn="ctr" rtl="0">
              <a:spcBef>
                <a:spcPts val="0"/>
              </a:spcBef>
              <a:spcAft>
                <a:spcPts val="0"/>
              </a:spcAft>
              <a:buClr>
                <a:srgbClr val="000000"/>
              </a:buClr>
              <a:buSzPts val="3000"/>
              <a:buFont typeface="Fira Sans Extra Condensed"/>
              <a:buNone/>
              <a:defRPr sz="4000">
                <a:solidFill>
                  <a:srgbClr val="000000"/>
                </a:solidFill>
                <a:latin typeface="Fira Sans Extra Condensed"/>
                <a:ea typeface="Fira Sans Extra Condensed"/>
                <a:cs typeface="Fira Sans Extra Condensed"/>
                <a:sym typeface="Fira Sans Extra Condensed"/>
              </a:defRPr>
            </a:lvl5pPr>
            <a:lvl6pPr lvl="5" algn="ctr" rtl="0">
              <a:spcBef>
                <a:spcPts val="0"/>
              </a:spcBef>
              <a:spcAft>
                <a:spcPts val="0"/>
              </a:spcAft>
              <a:buClr>
                <a:srgbClr val="000000"/>
              </a:buClr>
              <a:buSzPts val="3000"/>
              <a:buFont typeface="Fira Sans Extra Condensed"/>
              <a:buNone/>
              <a:defRPr sz="4000">
                <a:solidFill>
                  <a:srgbClr val="000000"/>
                </a:solidFill>
                <a:latin typeface="Fira Sans Extra Condensed"/>
                <a:ea typeface="Fira Sans Extra Condensed"/>
                <a:cs typeface="Fira Sans Extra Condensed"/>
                <a:sym typeface="Fira Sans Extra Condensed"/>
              </a:defRPr>
            </a:lvl6pPr>
            <a:lvl7pPr lvl="6" algn="ctr" rtl="0">
              <a:spcBef>
                <a:spcPts val="0"/>
              </a:spcBef>
              <a:spcAft>
                <a:spcPts val="0"/>
              </a:spcAft>
              <a:buClr>
                <a:srgbClr val="000000"/>
              </a:buClr>
              <a:buSzPts val="3000"/>
              <a:buFont typeface="Fira Sans Extra Condensed"/>
              <a:buNone/>
              <a:defRPr sz="4000">
                <a:solidFill>
                  <a:srgbClr val="000000"/>
                </a:solidFill>
                <a:latin typeface="Fira Sans Extra Condensed"/>
                <a:ea typeface="Fira Sans Extra Condensed"/>
                <a:cs typeface="Fira Sans Extra Condensed"/>
                <a:sym typeface="Fira Sans Extra Condensed"/>
              </a:defRPr>
            </a:lvl7pPr>
            <a:lvl8pPr lvl="7" algn="ctr" rtl="0">
              <a:spcBef>
                <a:spcPts val="0"/>
              </a:spcBef>
              <a:spcAft>
                <a:spcPts val="0"/>
              </a:spcAft>
              <a:buClr>
                <a:srgbClr val="000000"/>
              </a:buClr>
              <a:buSzPts val="3000"/>
              <a:buFont typeface="Fira Sans Extra Condensed"/>
              <a:buNone/>
              <a:defRPr sz="4000">
                <a:solidFill>
                  <a:srgbClr val="000000"/>
                </a:solidFill>
                <a:latin typeface="Fira Sans Extra Condensed"/>
                <a:ea typeface="Fira Sans Extra Condensed"/>
                <a:cs typeface="Fira Sans Extra Condensed"/>
                <a:sym typeface="Fira Sans Extra Condensed"/>
              </a:defRPr>
            </a:lvl8pPr>
            <a:lvl9pPr lvl="8" algn="ctr" rtl="0">
              <a:spcBef>
                <a:spcPts val="0"/>
              </a:spcBef>
              <a:spcAft>
                <a:spcPts val="0"/>
              </a:spcAft>
              <a:buClr>
                <a:srgbClr val="000000"/>
              </a:buClr>
              <a:buSzPts val="3000"/>
              <a:buFont typeface="Fira Sans Extra Condensed"/>
              <a:buNone/>
              <a:defRPr sz="4000">
                <a:solidFill>
                  <a:srgbClr val="000000"/>
                </a:solidFill>
                <a:latin typeface="Fira Sans Extra Condensed"/>
                <a:ea typeface="Fira Sans Extra Condensed"/>
                <a:cs typeface="Fira Sans Extra Condensed"/>
                <a:sym typeface="Fira Sans Extra Condensed"/>
              </a:defRPr>
            </a:lvl9pPr>
          </a:lstStyle>
          <a:p>
            <a:endParaRPr/>
          </a:p>
        </p:txBody>
      </p:sp>
    </p:spTree>
    <p:extLst>
      <p:ext uri="{BB962C8B-B14F-4D97-AF65-F5344CB8AC3E}">
        <p14:creationId xmlns:p14="http://schemas.microsoft.com/office/powerpoint/2010/main" val="88619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29" name="Google Shape;29;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0" name="Google Shape;30;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325280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3" name="Google Shape;33;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8481358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4"/>
        <p:cNvGrpSpPr/>
        <p:nvPr/>
      </p:nvGrpSpPr>
      <p:grpSpPr>
        <a:xfrm>
          <a:off x="0" y="0"/>
          <a:ext cx="0" cy="0"/>
          <a:chOff x="0" y="0"/>
          <a:chExt cx="0" cy="0"/>
        </a:xfrm>
      </p:grpSpPr>
      <p:sp>
        <p:nvSpPr>
          <p:cNvPr id="35" name="Google Shape;35;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 name="Google Shape;36;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7" name="Google Shape;37;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8" name="Google Shape;38;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39" name="Google Shape;39;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77258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B5335-9F78-3EDC-0417-853BC4CBDC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84DAEE-4FA3-221D-3661-A01B96F8B7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2AA0DB-B009-6191-07C0-E19AF1F7C5A9}"/>
              </a:ext>
            </a:extLst>
          </p:cNvPr>
          <p:cNvSpPr>
            <a:spLocks noGrp="1"/>
          </p:cNvSpPr>
          <p:nvPr>
            <p:ph type="dt" sz="half" idx="10"/>
          </p:nvPr>
        </p:nvSpPr>
        <p:spPr/>
        <p:txBody>
          <a:bodyPr/>
          <a:lstStyle/>
          <a:p>
            <a:fld id="{CFB79B34-8823-44E8-A7C2-8D30B45C4302}" type="datetimeFigureOut">
              <a:rPr lang="en-US" smtClean="0"/>
              <a:t>6/23/2023</a:t>
            </a:fld>
            <a:endParaRPr lang="en-US"/>
          </a:p>
        </p:txBody>
      </p:sp>
      <p:sp>
        <p:nvSpPr>
          <p:cNvPr id="5" name="Footer Placeholder 4">
            <a:extLst>
              <a:ext uri="{FF2B5EF4-FFF2-40B4-BE49-F238E27FC236}">
                <a16:creationId xmlns:a16="http://schemas.microsoft.com/office/drawing/2014/main" id="{E2298C2B-DFC3-5B53-758E-ACA7612951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F1E83C-AD1F-C35E-43FA-66BE0A0EADBD}"/>
              </a:ext>
            </a:extLst>
          </p:cNvPr>
          <p:cNvSpPr>
            <a:spLocks noGrp="1"/>
          </p:cNvSpPr>
          <p:nvPr>
            <p:ph type="sldNum" sz="quarter" idx="12"/>
          </p:nvPr>
        </p:nvSpPr>
        <p:spPr/>
        <p:txBody>
          <a:bodyPr/>
          <a:lstStyle/>
          <a:p>
            <a:fld id="{8788B40D-8C8D-4F33-B297-3AC4A5CC242A}" type="slidenum">
              <a:rPr lang="en-US" smtClean="0"/>
              <a:t>‹#›</a:t>
            </a:fld>
            <a:endParaRPr lang="en-US"/>
          </a:p>
        </p:txBody>
      </p:sp>
    </p:spTree>
    <p:extLst>
      <p:ext uri="{BB962C8B-B14F-4D97-AF65-F5344CB8AC3E}">
        <p14:creationId xmlns:p14="http://schemas.microsoft.com/office/powerpoint/2010/main" val="20757076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230719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5" name="Google Shape;45;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6" name="Google Shape;46;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36117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32969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4A708-6AA8-23EB-8841-296E1F9189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835AE5-96C5-B140-3D64-F7AD67A0AA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FE2015-87FB-E01A-8055-DC3518DE4F90}"/>
              </a:ext>
            </a:extLst>
          </p:cNvPr>
          <p:cNvSpPr>
            <a:spLocks noGrp="1"/>
          </p:cNvSpPr>
          <p:nvPr>
            <p:ph type="dt" sz="half" idx="10"/>
          </p:nvPr>
        </p:nvSpPr>
        <p:spPr/>
        <p:txBody>
          <a:bodyPr/>
          <a:lstStyle/>
          <a:p>
            <a:fld id="{CFB79B34-8823-44E8-A7C2-8D30B45C4302}" type="datetimeFigureOut">
              <a:rPr lang="en-US" smtClean="0"/>
              <a:t>6/23/2023</a:t>
            </a:fld>
            <a:endParaRPr lang="en-US"/>
          </a:p>
        </p:txBody>
      </p:sp>
      <p:sp>
        <p:nvSpPr>
          <p:cNvPr id="5" name="Footer Placeholder 4">
            <a:extLst>
              <a:ext uri="{FF2B5EF4-FFF2-40B4-BE49-F238E27FC236}">
                <a16:creationId xmlns:a16="http://schemas.microsoft.com/office/drawing/2014/main" id="{F3254F8B-FEC1-6E3A-C2E4-A702F433E5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D07184-FC05-98D5-79E9-743228966145}"/>
              </a:ext>
            </a:extLst>
          </p:cNvPr>
          <p:cNvSpPr>
            <a:spLocks noGrp="1"/>
          </p:cNvSpPr>
          <p:nvPr>
            <p:ph type="sldNum" sz="quarter" idx="12"/>
          </p:nvPr>
        </p:nvSpPr>
        <p:spPr/>
        <p:txBody>
          <a:bodyPr/>
          <a:lstStyle/>
          <a:p>
            <a:fld id="{8788B40D-8C8D-4F33-B297-3AC4A5CC242A}" type="slidenum">
              <a:rPr lang="en-US" smtClean="0"/>
              <a:t>‹#›</a:t>
            </a:fld>
            <a:endParaRPr lang="en-US"/>
          </a:p>
        </p:txBody>
      </p:sp>
    </p:spTree>
    <p:extLst>
      <p:ext uri="{BB962C8B-B14F-4D97-AF65-F5344CB8AC3E}">
        <p14:creationId xmlns:p14="http://schemas.microsoft.com/office/powerpoint/2010/main" val="3860298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A48C8-D39C-C14C-7C18-2858EE19C5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E1A0E3-0209-D303-4E76-5792F6B70B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E3BDA1-93C9-85E4-10C2-5D7073613C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4639A8-619C-901F-B274-0308BD01941A}"/>
              </a:ext>
            </a:extLst>
          </p:cNvPr>
          <p:cNvSpPr>
            <a:spLocks noGrp="1"/>
          </p:cNvSpPr>
          <p:nvPr>
            <p:ph type="dt" sz="half" idx="10"/>
          </p:nvPr>
        </p:nvSpPr>
        <p:spPr/>
        <p:txBody>
          <a:bodyPr/>
          <a:lstStyle/>
          <a:p>
            <a:fld id="{CFB79B34-8823-44E8-A7C2-8D30B45C4302}" type="datetimeFigureOut">
              <a:rPr lang="en-US" smtClean="0"/>
              <a:t>6/23/2023</a:t>
            </a:fld>
            <a:endParaRPr lang="en-US"/>
          </a:p>
        </p:txBody>
      </p:sp>
      <p:sp>
        <p:nvSpPr>
          <p:cNvPr id="6" name="Footer Placeholder 5">
            <a:extLst>
              <a:ext uri="{FF2B5EF4-FFF2-40B4-BE49-F238E27FC236}">
                <a16:creationId xmlns:a16="http://schemas.microsoft.com/office/drawing/2014/main" id="{06E60B3F-6575-F22B-61AB-BCE4111563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F92567-E443-776F-A5B6-45655068F3EA}"/>
              </a:ext>
            </a:extLst>
          </p:cNvPr>
          <p:cNvSpPr>
            <a:spLocks noGrp="1"/>
          </p:cNvSpPr>
          <p:nvPr>
            <p:ph type="sldNum" sz="quarter" idx="12"/>
          </p:nvPr>
        </p:nvSpPr>
        <p:spPr/>
        <p:txBody>
          <a:bodyPr/>
          <a:lstStyle/>
          <a:p>
            <a:fld id="{8788B40D-8C8D-4F33-B297-3AC4A5CC242A}" type="slidenum">
              <a:rPr lang="en-US" smtClean="0"/>
              <a:t>‹#›</a:t>
            </a:fld>
            <a:endParaRPr lang="en-US"/>
          </a:p>
        </p:txBody>
      </p:sp>
    </p:spTree>
    <p:extLst>
      <p:ext uri="{BB962C8B-B14F-4D97-AF65-F5344CB8AC3E}">
        <p14:creationId xmlns:p14="http://schemas.microsoft.com/office/powerpoint/2010/main" val="2320029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7EC46-0346-69F9-D812-CABE5D751C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91030D-9DE1-2E02-8632-7A45063E1A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4A97D6-B8E2-4451-0219-B9C35E8040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7A5330-05D5-10C5-1409-2402E08447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53322C-C3F1-C729-111C-4431780041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56CD50-0D16-F5C5-A9E8-FE0C799371A5}"/>
              </a:ext>
            </a:extLst>
          </p:cNvPr>
          <p:cNvSpPr>
            <a:spLocks noGrp="1"/>
          </p:cNvSpPr>
          <p:nvPr>
            <p:ph type="dt" sz="half" idx="10"/>
          </p:nvPr>
        </p:nvSpPr>
        <p:spPr/>
        <p:txBody>
          <a:bodyPr/>
          <a:lstStyle/>
          <a:p>
            <a:fld id="{CFB79B34-8823-44E8-A7C2-8D30B45C4302}" type="datetimeFigureOut">
              <a:rPr lang="en-US" smtClean="0"/>
              <a:t>6/23/2023</a:t>
            </a:fld>
            <a:endParaRPr lang="en-US"/>
          </a:p>
        </p:txBody>
      </p:sp>
      <p:sp>
        <p:nvSpPr>
          <p:cNvPr id="8" name="Footer Placeholder 7">
            <a:extLst>
              <a:ext uri="{FF2B5EF4-FFF2-40B4-BE49-F238E27FC236}">
                <a16:creationId xmlns:a16="http://schemas.microsoft.com/office/drawing/2014/main" id="{3383E7E1-531B-90DA-B30D-80E8427D06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1DD1EB-6B85-2F21-4667-37610B9DA013}"/>
              </a:ext>
            </a:extLst>
          </p:cNvPr>
          <p:cNvSpPr>
            <a:spLocks noGrp="1"/>
          </p:cNvSpPr>
          <p:nvPr>
            <p:ph type="sldNum" sz="quarter" idx="12"/>
          </p:nvPr>
        </p:nvSpPr>
        <p:spPr/>
        <p:txBody>
          <a:bodyPr/>
          <a:lstStyle/>
          <a:p>
            <a:fld id="{8788B40D-8C8D-4F33-B297-3AC4A5CC242A}" type="slidenum">
              <a:rPr lang="en-US" smtClean="0"/>
              <a:t>‹#›</a:t>
            </a:fld>
            <a:endParaRPr lang="en-US"/>
          </a:p>
        </p:txBody>
      </p:sp>
    </p:spTree>
    <p:extLst>
      <p:ext uri="{BB962C8B-B14F-4D97-AF65-F5344CB8AC3E}">
        <p14:creationId xmlns:p14="http://schemas.microsoft.com/office/powerpoint/2010/main" val="2732739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25512-836F-3C60-76CB-DAB358E377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A32C97-0EC4-4A68-ADCB-E120867983F3}"/>
              </a:ext>
            </a:extLst>
          </p:cNvPr>
          <p:cNvSpPr>
            <a:spLocks noGrp="1"/>
          </p:cNvSpPr>
          <p:nvPr>
            <p:ph type="dt" sz="half" idx="10"/>
          </p:nvPr>
        </p:nvSpPr>
        <p:spPr/>
        <p:txBody>
          <a:bodyPr/>
          <a:lstStyle/>
          <a:p>
            <a:fld id="{CFB79B34-8823-44E8-A7C2-8D30B45C4302}" type="datetimeFigureOut">
              <a:rPr lang="en-US" smtClean="0"/>
              <a:t>6/23/2023</a:t>
            </a:fld>
            <a:endParaRPr lang="en-US"/>
          </a:p>
        </p:txBody>
      </p:sp>
      <p:sp>
        <p:nvSpPr>
          <p:cNvPr id="4" name="Footer Placeholder 3">
            <a:extLst>
              <a:ext uri="{FF2B5EF4-FFF2-40B4-BE49-F238E27FC236}">
                <a16:creationId xmlns:a16="http://schemas.microsoft.com/office/drawing/2014/main" id="{8F03A414-C5F6-A433-29FD-952404E987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E43291-F241-50D9-42E7-2B931EF3788E}"/>
              </a:ext>
            </a:extLst>
          </p:cNvPr>
          <p:cNvSpPr>
            <a:spLocks noGrp="1"/>
          </p:cNvSpPr>
          <p:nvPr>
            <p:ph type="sldNum" sz="quarter" idx="12"/>
          </p:nvPr>
        </p:nvSpPr>
        <p:spPr/>
        <p:txBody>
          <a:bodyPr/>
          <a:lstStyle/>
          <a:p>
            <a:fld id="{8788B40D-8C8D-4F33-B297-3AC4A5CC242A}" type="slidenum">
              <a:rPr lang="en-US" smtClean="0"/>
              <a:t>‹#›</a:t>
            </a:fld>
            <a:endParaRPr lang="en-US"/>
          </a:p>
        </p:txBody>
      </p:sp>
    </p:spTree>
    <p:extLst>
      <p:ext uri="{BB962C8B-B14F-4D97-AF65-F5344CB8AC3E}">
        <p14:creationId xmlns:p14="http://schemas.microsoft.com/office/powerpoint/2010/main" val="793256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E98E7A-8D56-F555-28A0-69376A937574}"/>
              </a:ext>
            </a:extLst>
          </p:cNvPr>
          <p:cNvSpPr>
            <a:spLocks noGrp="1"/>
          </p:cNvSpPr>
          <p:nvPr>
            <p:ph type="dt" sz="half" idx="10"/>
          </p:nvPr>
        </p:nvSpPr>
        <p:spPr/>
        <p:txBody>
          <a:bodyPr/>
          <a:lstStyle/>
          <a:p>
            <a:fld id="{CFB79B34-8823-44E8-A7C2-8D30B45C4302}" type="datetimeFigureOut">
              <a:rPr lang="en-US" smtClean="0"/>
              <a:t>6/23/2023</a:t>
            </a:fld>
            <a:endParaRPr lang="en-US"/>
          </a:p>
        </p:txBody>
      </p:sp>
      <p:sp>
        <p:nvSpPr>
          <p:cNvPr id="3" name="Footer Placeholder 2">
            <a:extLst>
              <a:ext uri="{FF2B5EF4-FFF2-40B4-BE49-F238E27FC236}">
                <a16:creationId xmlns:a16="http://schemas.microsoft.com/office/drawing/2014/main" id="{9248C995-40B0-8938-7B0B-E86C4CE034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5F44AB-BDE1-9607-C238-4213BCCDD6CB}"/>
              </a:ext>
            </a:extLst>
          </p:cNvPr>
          <p:cNvSpPr>
            <a:spLocks noGrp="1"/>
          </p:cNvSpPr>
          <p:nvPr>
            <p:ph type="sldNum" sz="quarter" idx="12"/>
          </p:nvPr>
        </p:nvSpPr>
        <p:spPr/>
        <p:txBody>
          <a:bodyPr/>
          <a:lstStyle/>
          <a:p>
            <a:fld id="{8788B40D-8C8D-4F33-B297-3AC4A5CC242A}" type="slidenum">
              <a:rPr lang="en-US" smtClean="0"/>
              <a:t>‹#›</a:t>
            </a:fld>
            <a:endParaRPr lang="en-US"/>
          </a:p>
        </p:txBody>
      </p:sp>
    </p:spTree>
    <p:extLst>
      <p:ext uri="{BB962C8B-B14F-4D97-AF65-F5344CB8AC3E}">
        <p14:creationId xmlns:p14="http://schemas.microsoft.com/office/powerpoint/2010/main" val="3779579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A8B20-1AEB-3FAD-EA04-462A35E5E3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FD2339-8DE1-2E8B-EC66-0747951A7A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FE8BC7-FCCE-CE0E-DD72-7492830D13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B4F958-0CA7-448A-0F0A-87F5D570E42D}"/>
              </a:ext>
            </a:extLst>
          </p:cNvPr>
          <p:cNvSpPr>
            <a:spLocks noGrp="1"/>
          </p:cNvSpPr>
          <p:nvPr>
            <p:ph type="dt" sz="half" idx="10"/>
          </p:nvPr>
        </p:nvSpPr>
        <p:spPr/>
        <p:txBody>
          <a:bodyPr/>
          <a:lstStyle/>
          <a:p>
            <a:fld id="{CFB79B34-8823-44E8-A7C2-8D30B45C4302}" type="datetimeFigureOut">
              <a:rPr lang="en-US" smtClean="0"/>
              <a:t>6/23/2023</a:t>
            </a:fld>
            <a:endParaRPr lang="en-US"/>
          </a:p>
        </p:txBody>
      </p:sp>
      <p:sp>
        <p:nvSpPr>
          <p:cNvPr id="6" name="Footer Placeholder 5">
            <a:extLst>
              <a:ext uri="{FF2B5EF4-FFF2-40B4-BE49-F238E27FC236}">
                <a16:creationId xmlns:a16="http://schemas.microsoft.com/office/drawing/2014/main" id="{798EC9ED-EE32-35AF-68EA-E2F92B88B0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61E74B-A609-602B-4835-BA8D4D97F1FB}"/>
              </a:ext>
            </a:extLst>
          </p:cNvPr>
          <p:cNvSpPr>
            <a:spLocks noGrp="1"/>
          </p:cNvSpPr>
          <p:nvPr>
            <p:ph type="sldNum" sz="quarter" idx="12"/>
          </p:nvPr>
        </p:nvSpPr>
        <p:spPr/>
        <p:txBody>
          <a:bodyPr/>
          <a:lstStyle/>
          <a:p>
            <a:fld id="{8788B40D-8C8D-4F33-B297-3AC4A5CC242A}" type="slidenum">
              <a:rPr lang="en-US" smtClean="0"/>
              <a:t>‹#›</a:t>
            </a:fld>
            <a:endParaRPr lang="en-US"/>
          </a:p>
        </p:txBody>
      </p:sp>
    </p:spTree>
    <p:extLst>
      <p:ext uri="{BB962C8B-B14F-4D97-AF65-F5344CB8AC3E}">
        <p14:creationId xmlns:p14="http://schemas.microsoft.com/office/powerpoint/2010/main" val="3259233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5CB7B-ADC6-10F2-95C5-4E5A9F490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04B2AB-4B18-8CE8-5695-8390AC16F8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4936AF-0A57-CDBA-1E90-421B6E8484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DD47D0-E639-3527-D426-D9701D54E15F}"/>
              </a:ext>
            </a:extLst>
          </p:cNvPr>
          <p:cNvSpPr>
            <a:spLocks noGrp="1"/>
          </p:cNvSpPr>
          <p:nvPr>
            <p:ph type="dt" sz="half" idx="10"/>
          </p:nvPr>
        </p:nvSpPr>
        <p:spPr/>
        <p:txBody>
          <a:bodyPr/>
          <a:lstStyle/>
          <a:p>
            <a:fld id="{CFB79B34-8823-44E8-A7C2-8D30B45C4302}" type="datetimeFigureOut">
              <a:rPr lang="en-US" smtClean="0"/>
              <a:t>6/23/2023</a:t>
            </a:fld>
            <a:endParaRPr lang="en-US"/>
          </a:p>
        </p:txBody>
      </p:sp>
      <p:sp>
        <p:nvSpPr>
          <p:cNvPr id="6" name="Footer Placeholder 5">
            <a:extLst>
              <a:ext uri="{FF2B5EF4-FFF2-40B4-BE49-F238E27FC236}">
                <a16:creationId xmlns:a16="http://schemas.microsoft.com/office/drawing/2014/main" id="{3CB9596E-A2B7-3DC0-3938-6C466010E0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A49DFF-712B-FF29-FC22-59134ACA4DC5}"/>
              </a:ext>
            </a:extLst>
          </p:cNvPr>
          <p:cNvSpPr>
            <a:spLocks noGrp="1"/>
          </p:cNvSpPr>
          <p:nvPr>
            <p:ph type="sldNum" sz="quarter" idx="12"/>
          </p:nvPr>
        </p:nvSpPr>
        <p:spPr/>
        <p:txBody>
          <a:bodyPr/>
          <a:lstStyle/>
          <a:p>
            <a:fld id="{8788B40D-8C8D-4F33-B297-3AC4A5CC242A}" type="slidenum">
              <a:rPr lang="en-US" smtClean="0"/>
              <a:t>‹#›</a:t>
            </a:fld>
            <a:endParaRPr lang="en-US"/>
          </a:p>
        </p:txBody>
      </p:sp>
    </p:spTree>
    <p:extLst>
      <p:ext uri="{BB962C8B-B14F-4D97-AF65-F5344CB8AC3E}">
        <p14:creationId xmlns:p14="http://schemas.microsoft.com/office/powerpoint/2010/main" val="593927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7004A1-5BE5-9DCC-C1DC-F7BEF4EB21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DE65DC-237F-2FA2-82EA-639243BB10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D8C151-B336-70CB-9296-AAA193374B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B79B34-8823-44E8-A7C2-8D30B45C4302}" type="datetimeFigureOut">
              <a:rPr lang="en-US" smtClean="0"/>
              <a:t>6/23/2023</a:t>
            </a:fld>
            <a:endParaRPr lang="en-US"/>
          </a:p>
        </p:txBody>
      </p:sp>
      <p:sp>
        <p:nvSpPr>
          <p:cNvPr id="5" name="Footer Placeholder 4">
            <a:extLst>
              <a:ext uri="{FF2B5EF4-FFF2-40B4-BE49-F238E27FC236}">
                <a16:creationId xmlns:a16="http://schemas.microsoft.com/office/drawing/2014/main" id="{E91331CB-FD2E-AFE6-48D0-4FE54AA2EB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CF4F46-0F64-BB31-74DC-487B6C0A5A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88B40D-8C8D-4F33-B297-3AC4A5CC242A}" type="slidenum">
              <a:rPr lang="en-US" smtClean="0"/>
              <a:t>‹#›</a:t>
            </a:fld>
            <a:endParaRPr lang="en-US"/>
          </a:p>
        </p:txBody>
      </p:sp>
    </p:spTree>
    <p:extLst>
      <p:ext uri="{BB962C8B-B14F-4D97-AF65-F5344CB8AC3E}">
        <p14:creationId xmlns:p14="http://schemas.microsoft.com/office/powerpoint/2010/main" val="1013769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15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15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95538127"/>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9" name="Google Shape;59;p15"/>
          <p:cNvSpPr/>
          <p:nvPr/>
        </p:nvSpPr>
        <p:spPr>
          <a:xfrm rot="5400000">
            <a:off x="9952325" y="4625679"/>
            <a:ext cx="923200" cy="923200"/>
          </a:xfrm>
          <a:prstGeom prst="ellipse">
            <a:avLst/>
          </a:prstGeom>
          <a:solidFill>
            <a:srgbClr val="FFFFFF"/>
          </a:solidFill>
          <a:ln w="28575" cap="flat" cmpd="sng">
            <a:solidFill>
              <a:schemeClr val="accent1"/>
            </a:solidFill>
            <a:prstDash val="solid"/>
            <a:round/>
            <a:headEnd type="none" w="sm" len="sm"/>
            <a:tailEnd type="none" w="sm" len="sm"/>
          </a:ln>
        </p:spPr>
        <p:txBody>
          <a:bodyPr spcFirstLastPara="1" wrap="square" lIns="0" tIns="121900" rIns="0" bIns="121900" anchor="ctr" anchorCtr="0">
            <a:noAutofit/>
          </a:bodyPr>
          <a:lstStyle/>
          <a:p>
            <a:pPr algn="ctr" defTabSz="1219170">
              <a:buClr>
                <a:srgbClr val="000000"/>
              </a:buClr>
            </a:pPr>
            <a:endParaRPr sz="2800" b="1" kern="0">
              <a:solidFill>
                <a:srgbClr val="FFC64E"/>
              </a:solidFill>
              <a:latin typeface="Fira Sans Extra Condensed"/>
              <a:ea typeface="Fira Sans Extra Condensed"/>
              <a:cs typeface="Fira Sans Extra Condensed"/>
              <a:sym typeface="Fira Sans Extra Condensed"/>
            </a:endParaRPr>
          </a:p>
        </p:txBody>
      </p:sp>
      <p:sp>
        <p:nvSpPr>
          <p:cNvPr id="60" name="Google Shape;60;p15"/>
          <p:cNvSpPr/>
          <p:nvPr/>
        </p:nvSpPr>
        <p:spPr>
          <a:xfrm rot="5400000">
            <a:off x="8844425" y="4625679"/>
            <a:ext cx="923200" cy="923200"/>
          </a:xfrm>
          <a:prstGeom prst="ellipse">
            <a:avLst/>
          </a:prstGeom>
          <a:solidFill>
            <a:srgbClr val="FFFFFF"/>
          </a:solidFill>
          <a:ln w="28575" cap="flat" cmpd="sng">
            <a:solidFill>
              <a:schemeClr val="accent2"/>
            </a:solidFill>
            <a:prstDash val="solid"/>
            <a:round/>
            <a:headEnd type="none" w="sm" len="sm"/>
            <a:tailEnd type="none" w="sm" len="sm"/>
          </a:ln>
        </p:spPr>
        <p:txBody>
          <a:bodyPr spcFirstLastPara="1" wrap="square" lIns="0" tIns="121900" rIns="0" bIns="121900" anchor="ctr" anchorCtr="0">
            <a:noAutofit/>
          </a:bodyPr>
          <a:lstStyle/>
          <a:p>
            <a:pPr algn="ctr" defTabSz="1219170">
              <a:buClr>
                <a:srgbClr val="000000"/>
              </a:buClr>
            </a:pPr>
            <a:endParaRPr sz="2800" b="1" kern="0">
              <a:solidFill>
                <a:srgbClr val="FF8001"/>
              </a:solidFill>
              <a:latin typeface="Fira Sans Extra Condensed"/>
              <a:ea typeface="Fira Sans Extra Condensed"/>
              <a:cs typeface="Fira Sans Extra Condensed"/>
              <a:sym typeface="Fira Sans Extra Condensed"/>
            </a:endParaRPr>
          </a:p>
        </p:txBody>
      </p:sp>
      <p:sp>
        <p:nvSpPr>
          <p:cNvPr id="61" name="Google Shape;61;p15"/>
          <p:cNvSpPr/>
          <p:nvPr/>
        </p:nvSpPr>
        <p:spPr>
          <a:xfrm rot="5400000">
            <a:off x="7736525" y="4625679"/>
            <a:ext cx="923200" cy="923200"/>
          </a:xfrm>
          <a:prstGeom prst="ellipse">
            <a:avLst/>
          </a:prstGeom>
          <a:solidFill>
            <a:srgbClr val="FFFFFF"/>
          </a:solidFill>
          <a:ln w="28575" cap="flat" cmpd="sng">
            <a:solidFill>
              <a:schemeClr val="accent3"/>
            </a:solidFill>
            <a:prstDash val="solid"/>
            <a:round/>
            <a:headEnd type="none" w="sm" len="sm"/>
            <a:tailEnd type="none" w="sm" len="sm"/>
          </a:ln>
        </p:spPr>
        <p:txBody>
          <a:bodyPr spcFirstLastPara="1" wrap="square" lIns="0" tIns="121900" rIns="0" bIns="121900" anchor="ctr" anchorCtr="0">
            <a:noAutofit/>
          </a:bodyPr>
          <a:lstStyle/>
          <a:p>
            <a:pPr algn="ctr" defTabSz="1219170">
              <a:buClr>
                <a:srgbClr val="000000"/>
              </a:buClr>
            </a:pPr>
            <a:endParaRPr sz="2800" b="1" kern="0">
              <a:solidFill>
                <a:srgbClr val="5FD0DB"/>
              </a:solidFill>
              <a:latin typeface="Fira Sans Extra Condensed"/>
              <a:ea typeface="Fira Sans Extra Condensed"/>
              <a:cs typeface="Fira Sans Extra Condensed"/>
              <a:sym typeface="Fira Sans Extra Condensed"/>
            </a:endParaRPr>
          </a:p>
        </p:txBody>
      </p:sp>
      <p:sp>
        <p:nvSpPr>
          <p:cNvPr id="62" name="Google Shape;62;p15"/>
          <p:cNvSpPr/>
          <p:nvPr/>
        </p:nvSpPr>
        <p:spPr>
          <a:xfrm rot="5400000">
            <a:off x="6628625" y="4625679"/>
            <a:ext cx="923200" cy="923200"/>
          </a:xfrm>
          <a:prstGeom prst="ellipse">
            <a:avLst/>
          </a:prstGeom>
          <a:solidFill>
            <a:srgbClr val="FFFFFF"/>
          </a:solidFill>
          <a:ln w="28575" cap="flat" cmpd="sng">
            <a:solidFill>
              <a:schemeClr val="accent4"/>
            </a:solidFill>
            <a:prstDash val="solid"/>
            <a:round/>
            <a:headEnd type="none" w="sm" len="sm"/>
            <a:tailEnd type="none" w="sm" len="sm"/>
          </a:ln>
        </p:spPr>
        <p:txBody>
          <a:bodyPr spcFirstLastPara="1" wrap="square" lIns="0" tIns="121900" rIns="0" bIns="121900" anchor="ctr" anchorCtr="0">
            <a:noAutofit/>
          </a:bodyPr>
          <a:lstStyle/>
          <a:p>
            <a:pPr algn="ctr" defTabSz="1219170">
              <a:buClr>
                <a:srgbClr val="000000"/>
              </a:buClr>
            </a:pPr>
            <a:endParaRPr sz="2800" b="1" kern="0">
              <a:solidFill>
                <a:srgbClr val="32AAD9"/>
              </a:solidFill>
              <a:latin typeface="Fira Sans Extra Condensed"/>
              <a:ea typeface="Fira Sans Extra Condensed"/>
              <a:cs typeface="Fira Sans Extra Condensed"/>
              <a:sym typeface="Fira Sans Extra Condensed"/>
            </a:endParaRPr>
          </a:p>
        </p:txBody>
      </p:sp>
      <p:sp>
        <p:nvSpPr>
          <p:cNvPr id="63" name="Google Shape;63;p15"/>
          <p:cNvSpPr/>
          <p:nvPr/>
        </p:nvSpPr>
        <p:spPr>
          <a:xfrm rot="5400000">
            <a:off x="7974653" y="1283521"/>
            <a:ext cx="1640000" cy="16912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64" name="Google Shape;64;p15"/>
          <p:cNvGrpSpPr/>
          <p:nvPr/>
        </p:nvGrpSpPr>
        <p:grpSpPr>
          <a:xfrm>
            <a:off x="8497951" y="1627139"/>
            <a:ext cx="506328" cy="506341"/>
            <a:chOff x="-2571737" y="2403625"/>
            <a:chExt cx="292225" cy="291425"/>
          </a:xfrm>
        </p:grpSpPr>
        <p:sp>
          <p:nvSpPr>
            <p:cNvPr id="65" name="Google Shape;65;p15"/>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6" name="Google Shape;66;p15"/>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7" name="Google Shape;67;p15"/>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8" name="Google Shape;68;p15"/>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9" name="Google Shape;69;p15"/>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0" name="Google Shape;70;p15"/>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1" name="Google Shape;71;p15"/>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72" name="Google Shape;72;p15"/>
          <p:cNvSpPr/>
          <p:nvPr/>
        </p:nvSpPr>
        <p:spPr>
          <a:xfrm>
            <a:off x="7784273" y="2250193"/>
            <a:ext cx="1934000" cy="3808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buSzPts val="1100"/>
            </a:pPr>
            <a:r>
              <a:rPr lang="en" sz="2533" b="1" kern="0" dirty="0" smtClean="0">
                <a:solidFill>
                  <a:srgbClr val="000000"/>
                </a:solidFill>
                <a:latin typeface="Fira Sans Extra Condensed"/>
                <a:ea typeface="Fira Sans Extra Condensed"/>
                <a:cs typeface="Fira Sans Extra Condensed"/>
                <a:sym typeface="Fira Sans Extra Condensed"/>
              </a:rPr>
              <a:t>Operation</a:t>
            </a:r>
            <a:endParaRPr sz="2533" b="1" kern="0" dirty="0">
              <a:solidFill>
                <a:srgbClr val="000000"/>
              </a:solidFill>
              <a:latin typeface="Fira Sans Extra Condensed"/>
              <a:ea typeface="Fira Sans Extra Condensed"/>
              <a:cs typeface="Fira Sans Extra Condensed"/>
              <a:sym typeface="Fira Sans Extra Condensed"/>
            </a:endParaRPr>
          </a:p>
        </p:txBody>
      </p:sp>
      <p:cxnSp>
        <p:nvCxnSpPr>
          <p:cNvPr id="73" name="Google Shape;73;p15"/>
          <p:cNvCxnSpPr>
            <a:stCxn id="63" idx="3"/>
            <a:endCxn id="62" idx="2"/>
          </p:cNvCxnSpPr>
          <p:nvPr/>
        </p:nvCxnSpPr>
        <p:spPr>
          <a:xfrm rot="5400000">
            <a:off x="7104253" y="2935121"/>
            <a:ext cx="1676400" cy="17044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74" name="Google Shape;74;p15"/>
          <p:cNvCxnSpPr>
            <a:stCxn id="63" idx="3"/>
            <a:endCxn id="61" idx="2"/>
          </p:cNvCxnSpPr>
          <p:nvPr/>
        </p:nvCxnSpPr>
        <p:spPr>
          <a:xfrm rot="5400000">
            <a:off x="7658253" y="3489121"/>
            <a:ext cx="1676400" cy="5964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75" name="Google Shape;75;p15"/>
          <p:cNvCxnSpPr>
            <a:stCxn id="63" idx="3"/>
            <a:endCxn id="60" idx="2"/>
          </p:cNvCxnSpPr>
          <p:nvPr/>
        </p:nvCxnSpPr>
        <p:spPr>
          <a:xfrm rot="-5400000" flipH="1">
            <a:off x="8212053" y="3531721"/>
            <a:ext cx="1676400" cy="5112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76" name="Google Shape;76;p15"/>
          <p:cNvCxnSpPr>
            <a:stCxn id="63" idx="3"/>
            <a:endCxn id="59" idx="2"/>
          </p:cNvCxnSpPr>
          <p:nvPr/>
        </p:nvCxnSpPr>
        <p:spPr>
          <a:xfrm rot="-5400000" flipH="1">
            <a:off x="8766053" y="2977721"/>
            <a:ext cx="1676400" cy="1619200"/>
          </a:xfrm>
          <a:prstGeom prst="bentConnector3">
            <a:avLst>
              <a:gd name="adj1" fmla="val 50004"/>
            </a:avLst>
          </a:prstGeom>
          <a:noFill/>
          <a:ln w="28575" cap="flat" cmpd="sng">
            <a:solidFill>
              <a:schemeClr val="accent6"/>
            </a:solidFill>
            <a:prstDash val="solid"/>
            <a:round/>
            <a:headEnd type="none" w="med" len="med"/>
            <a:tailEnd type="none" w="med" len="med"/>
          </a:ln>
        </p:spPr>
      </p:cxnSp>
      <p:grpSp>
        <p:nvGrpSpPr>
          <p:cNvPr id="77" name="Google Shape;77;p15"/>
          <p:cNvGrpSpPr/>
          <p:nvPr/>
        </p:nvGrpSpPr>
        <p:grpSpPr>
          <a:xfrm>
            <a:off x="6856124" y="4843445"/>
            <a:ext cx="468181" cy="487692"/>
            <a:chOff x="-65129950" y="2646800"/>
            <a:chExt cx="311125" cy="317425"/>
          </a:xfrm>
        </p:grpSpPr>
        <p:sp>
          <p:nvSpPr>
            <p:cNvPr id="78" name="Google Shape;78;p15"/>
            <p:cNvSpPr/>
            <p:nvPr/>
          </p:nvSpPr>
          <p:spPr>
            <a:xfrm>
              <a:off x="-65129950" y="2646800"/>
              <a:ext cx="311125" cy="317425"/>
            </a:xfrm>
            <a:custGeom>
              <a:avLst/>
              <a:gdLst/>
              <a:ahLst/>
              <a:cxnLst/>
              <a:rect l="l" t="t" r="r" b="b"/>
              <a:pathLst>
                <a:path w="12445" h="12697" extrusionOk="0">
                  <a:moveTo>
                    <a:pt x="6648" y="851"/>
                  </a:moveTo>
                  <a:lnTo>
                    <a:pt x="6648" y="1954"/>
                  </a:lnTo>
                  <a:lnTo>
                    <a:pt x="5860" y="1954"/>
                  </a:lnTo>
                  <a:lnTo>
                    <a:pt x="5860" y="851"/>
                  </a:lnTo>
                  <a:close/>
                  <a:moveTo>
                    <a:pt x="1261" y="1954"/>
                  </a:moveTo>
                  <a:cubicBezTo>
                    <a:pt x="1355" y="1954"/>
                    <a:pt x="1450" y="1985"/>
                    <a:pt x="1544" y="2080"/>
                  </a:cubicBezTo>
                  <a:cubicBezTo>
                    <a:pt x="1733" y="2237"/>
                    <a:pt x="1733" y="2521"/>
                    <a:pt x="1576" y="2678"/>
                  </a:cubicBezTo>
                  <a:cubicBezTo>
                    <a:pt x="1497" y="2757"/>
                    <a:pt x="1387" y="2797"/>
                    <a:pt x="1276" y="2797"/>
                  </a:cubicBezTo>
                  <a:cubicBezTo>
                    <a:pt x="1166" y="2797"/>
                    <a:pt x="1056" y="2757"/>
                    <a:pt x="977" y="2678"/>
                  </a:cubicBezTo>
                  <a:cubicBezTo>
                    <a:pt x="819" y="2521"/>
                    <a:pt x="819" y="2237"/>
                    <a:pt x="977" y="2080"/>
                  </a:cubicBezTo>
                  <a:cubicBezTo>
                    <a:pt x="1072" y="1985"/>
                    <a:pt x="1198" y="1954"/>
                    <a:pt x="1261" y="1954"/>
                  </a:cubicBezTo>
                  <a:close/>
                  <a:moveTo>
                    <a:pt x="11216" y="1954"/>
                  </a:moveTo>
                  <a:cubicBezTo>
                    <a:pt x="11468" y="1954"/>
                    <a:pt x="11626" y="2143"/>
                    <a:pt x="11626" y="2395"/>
                  </a:cubicBezTo>
                  <a:cubicBezTo>
                    <a:pt x="11626" y="2615"/>
                    <a:pt x="11437" y="2836"/>
                    <a:pt x="11216" y="2836"/>
                  </a:cubicBezTo>
                  <a:cubicBezTo>
                    <a:pt x="11027" y="2836"/>
                    <a:pt x="10807" y="2615"/>
                    <a:pt x="10807" y="2395"/>
                  </a:cubicBezTo>
                  <a:cubicBezTo>
                    <a:pt x="10807" y="2143"/>
                    <a:pt x="10996" y="1954"/>
                    <a:pt x="11216" y="1954"/>
                  </a:cubicBezTo>
                  <a:close/>
                  <a:moveTo>
                    <a:pt x="6270" y="2773"/>
                  </a:moveTo>
                  <a:cubicBezTo>
                    <a:pt x="8759" y="2773"/>
                    <a:pt x="10807" y="4821"/>
                    <a:pt x="10807" y="7341"/>
                  </a:cubicBezTo>
                  <a:cubicBezTo>
                    <a:pt x="10807" y="9861"/>
                    <a:pt x="8759" y="11909"/>
                    <a:pt x="6270" y="11909"/>
                  </a:cubicBezTo>
                  <a:cubicBezTo>
                    <a:pt x="3781" y="11909"/>
                    <a:pt x="1733" y="9861"/>
                    <a:pt x="1733" y="7341"/>
                  </a:cubicBezTo>
                  <a:cubicBezTo>
                    <a:pt x="1733" y="4821"/>
                    <a:pt x="3781" y="2773"/>
                    <a:pt x="6270" y="2773"/>
                  </a:cubicBezTo>
                  <a:close/>
                  <a:moveTo>
                    <a:pt x="4663" y="0"/>
                  </a:moveTo>
                  <a:cubicBezTo>
                    <a:pt x="4411" y="0"/>
                    <a:pt x="4254" y="189"/>
                    <a:pt x="4254" y="410"/>
                  </a:cubicBezTo>
                  <a:cubicBezTo>
                    <a:pt x="4254" y="662"/>
                    <a:pt x="4474" y="851"/>
                    <a:pt x="4663" y="851"/>
                  </a:cubicBezTo>
                  <a:lnTo>
                    <a:pt x="5104" y="851"/>
                  </a:lnTo>
                  <a:lnTo>
                    <a:pt x="5104" y="2111"/>
                  </a:lnTo>
                  <a:cubicBezTo>
                    <a:pt x="4254" y="2300"/>
                    <a:pt x="3466" y="2710"/>
                    <a:pt x="2836" y="3245"/>
                  </a:cubicBezTo>
                  <a:lnTo>
                    <a:pt x="2489" y="2899"/>
                  </a:lnTo>
                  <a:cubicBezTo>
                    <a:pt x="2741" y="2426"/>
                    <a:pt x="2647" y="1891"/>
                    <a:pt x="2269" y="1481"/>
                  </a:cubicBezTo>
                  <a:cubicBezTo>
                    <a:pt x="2032" y="1245"/>
                    <a:pt x="1717" y="1127"/>
                    <a:pt x="1394" y="1127"/>
                  </a:cubicBezTo>
                  <a:cubicBezTo>
                    <a:pt x="1072" y="1127"/>
                    <a:pt x="741" y="1245"/>
                    <a:pt x="473" y="1481"/>
                  </a:cubicBezTo>
                  <a:cubicBezTo>
                    <a:pt x="0" y="1954"/>
                    <a:pt x="0" y="2741"/>
                    <a:pt x="473" y="3245"/>
                  </a:cubicBezTo>
                  <a:cubicBezTo>
                    <a:pt x="725" y="3498"/>
                    <a:pt x="1040" y="3624"/>
                    <a:pt x="1355" y="3624"/>
                  </a:cubicBezTo>
                  <a:cubicBezTo>
                    <a:pt x="1544" y="3624"/>
                    <a:pt x="1702" y="3561"/>
                    <a:pt x="1891" y="3498"/>
                  </a:cubicBezTo>
                  <a:lnTo>
                    <a:pt x="2269" y="3844"/>
                  </a:lnTo>
                  <a:cubicBezTo>
                    <a:pt x="1481" y="4789"/>
                    <a:pt x="946" y="6018"/>
                    <a:pt x="946" y="7341"/>
                  </a:cubicBezTo>
                  <a:cubicBezTo>
                    <a:pt x="946" y="10303"/>
                    <a:pt x="3371" y="12697"/>
                    <a:pt x="6301" y="12697"/>
                  </a:cubicBezTo>
                  <a:cubicBezTo>
                    <a:pt x="9263" y="12697"/>
                    <a:pt x="11657" y="10303"/>
                    <a:pt x="11657" y="7341"/>
                  </a:cubicBezTo>
                  <a:cubicBezTo>
                    <a:pt x="11657" y="6018"/>
                    <a:pt x="11185" y="4789"/>
                    <a:pt x="10365" y="3844"/>
                  </a:cubicBezTo>
                  <a:lnTo>
                    <a:pt x="10712" y="3498"/>
                  </a:lnTo>
                  <a:cubicBezTo>
                    <a:pt x="10838" y="3561"/>
                    <a:pt x="11027" y="3624"/>
                    <a:pt x="11216" y="3624"/>
                  </a:cubicBezTo>
                  <a:cubicBezTo>
                    <a:pt x="11909" y="3624"/>
                    <a:pt x="12445" y="3056"/>
                    <a:pt x="12445" y="2363"/>
                  </a:cubicBezTo>
                  <a:cubicBezTo>
                    <a:pt x="12445" y="1670"/>
                    <a:pt x="11909" y="1135"/>
                    <a:pt x="11216" y="1135"/>
                  </a:cubicBezTo>
                  <a:cubicBezTo>
                    <a:pt x="10555" y="1135"/>
                    <a:pt x="10019" y="1670"/>
                    <a:pt x="10019" y="2363"/>
                  </a:cubicBezTo>
                  <a:cubicBezTo>
                    <a:pt x="10019" y="2552"/>
                    <a:pt x="10050" y="2710"/>
                    <a:pt x="10113" y="2899"/>
                  </a:cubicBezTo>
                  <a:lnTo>
                    <a:pt x="9767" y="3245"/>
                  </a:lnTo>
                  <a:cubicBezTo>
                    <a:pt x="9137" y="2710"/>
                    <a:pt x="8349" y="2300"/>
                    <a:pt x="7530" y="2111"/>
                  </a:cubicBezTo>
                  <a:lnTo>
                    <a:pt x="7530" y="851"/>
                  </a:lnTo>
                  <a:lnTo>
                    <a:pt x="7971" y="851"/>
                  </a:lnTo>
                  <a:cubicBezTo>
                    <a:pt x="8192" y="851"/>
                    <a:pt x="8349" y="662"/>
                    <a:pt x="8349" y="410"/>
                  </a:cubicBezTo>
                  <a:cubicBezTo>
                    <a:pt x="8349" y="189"/>
                    <a:pt x="8160" y="0"/>
                    <a:pt x="7971"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9" name="Google Shape;79;p15"/>
            <p:cNvSpPr/>
            <p:nvPr/>
          </p:nvSpPr>
          <p:spPr>
            <a:xfrm>
              <a:off x="-65066950" y="2738175"/>
              <a:ext cx="187475" cy="185100"/>
            </a:xfrm>
            <a:custGeom>
              <a:avLst/>
              <a:gdLst/>
              <a:ahLst/>
              <a:cxnLst/>
              <a:rect l="l" t="t" r="r" b="b"/>
              <a:pathLst>
                <a:path w="7499" h="7404" extrusionOk="0">
                  <a:moveTo>
                    <a:pt x="3309" y="819"/>
                  </a:moveTo>
                  <a:lnTo>
                    <a:pt x="3309" y="3686"/>
                  </a:lnTo>
                  <a:cubicBezTo>
                    <a:pt x="3309" y="3938"/>
                    <a:pt x="3498" y="4127"/>
                    <a:pt x="3718" y="4127"/>
                  </a:cubicBezTo>
                  <a:lnTo>
                    <a:pt x="6612" y="4127"/>
                  </a:lnTo>
                  <a:cubicBezTo>
                    <a:pt x="6410" y="5529"/>
                    <a:pt x="5188" y="6585"/>
                    <a:pt x="3750" y="6585"/>
                  </a:cubicBezTo>
                  <a:cubicBezTo>
                    <a:pt x="2143" y="6585"/>
                    <a:pt x="820" y="5261"/>
                    <a:pt x="820" y="3686"/>
                  </a:cubicBezTo>
                  <a:cubicBezTo>
                    <a:pt x="820" y="2237"/>
                    <a:pt x="1891" y="1008"/>
                    <a:pt x="3309" y="819"/>
                  </a:cubicBezTo>
                  <a:close/>
                  <a:moveTo>
                    <a:pt x="3750" y="0"/>
                  </a:moveTo>
                  <a:cubicBezTo>
                    <a:pt x="1702" y="0"/>
                    <a:pt x="1" y="1638"/>
                    <a:pt x="1" y="3686"/>
                  </a:cubicBezTo>
                  <a:cubicBezTo>
                    <a:pt x="1" y="5734"/>
                    <a:pt x="1671" y="7404"/>
                    <a:pt x="3750" y="7404"/>
                  </a:cubicBezTo>
                  <a:cubicBezTo>
                    <a:pt x="5798" y="7404"/>
                    <a:pt x="7499" y="5734"/>
                    <a:pt x="7499" y="3686"/>
                  </a:cubicBezTo>
                  <a:cubicBezTo>
                    <a:pt x="7499" y="3466"/>
                    <a:pt x="7278" y="3277"/>
                    <a:pt x="7058" y="3277"/>
                  </a:cubicBezTo>
                  <a:lnTo>
                    <a:pt x="4128" y="3277"/>
                  </a:lnTo>
                  <a:lnTo>
                    <a:pt x="4128" y="378"/>
                  </a:lnTo>
                  <a:cubicBezTo>
                    <a:pt x="4128" y="158"/>
                    <a:pt x="3939" y="0"/>
                    <a:pt x="3750"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80" name="Google Shape;80;p15"/>
          <p:cNvGrpSpPr/>
          <p:nvPr/>
        </p:nvGrpSpPr>
        <p:grpSpPr>
          <a:xfrm>
            <a:off x="7954271" y="4843471"/>
            <a:ext cx="487675" cy="487663"/>
            <a:chOff x="1412450" y="1954475"/>
            <a:chExt cx="297750" cy="296175"/>
          </a:xfrm>
        </p:grpSpPr>
        <p:sp>
          <p:nvSpPr>
            <p:cNvPr id="81" name="Google Shape;81;p15"/>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2" name="Google Shape;82;p15"/>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83" name="Google Shape;83;p15"/>
          <p:cNvGrpSpPr/>
          <p:nvPr/>
        </p:nvGrpSpPr>
        <p:grpSpPr>
          <a:xfrm>
            <a:off x="9043888" y="4843456"/>
            <a:ext cx="524248" cy="487688"/>
            <a:chOff x="-62890750" y="2296300"/>
            <a:chExt cx="330825" cy="317450"/>
          </a:xfrm>
        </p:grpSpPr>
        <p:sp>
          <p:nvSpPr>
            <p:cNvPr id="84" name="Google Shape;84;p15"/>
            <p:cNvSpPr/>
            <p:nvPr/>
          </p:nvSpPr>
          <p:spPr>
            <a:xfrm>
              <a:off x="-62890750" y="2296300"/>
              <a:ext cx="313500" cy="195375"/>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 name="Google Shape;85;p15"/>
            <p:cNvSpPr/>
            <p:nvPr/>
          </p:nvSpPr>
          <p:spPr>
            <a:xfrm>
              <a:off x="-62874975" y="2417475"/>
              <a:ext cx="315050" cy="196275"/>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 name="Google Shape;86;p15"/>
            <p:cNvSpPr/>
            <p:nvPr/>
          </p:nvSpPr>
          <p:spPr>
            <a:xfrm>
              <a:off x="-62822225" y="2357750"/>
              <a:ext cx="193000" cy="192975"/>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87" name="Google Shape;87;p15"/>
          <p:cNvGrpSpPr/>
          <p:nvPr/>
        </p:nvGrpSpPr>
        <p:grpSpPr>
          <a:xfrm>
            <a:off x="10170062" y="4843436"/>
            <a:ext cx="487693" cy="487693"/>
            <a:chOff x="-3137650" y="2408950"/>
            <a:chExt cx="291450" cy="292125"/>
          </a:xfrm>
        </p:grpSpPr>
        <p:sp>
          <p:nvSpPr>
            <p:cNvPr id="88" name="Google Shape;88;p15"/>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 name="Google Shape;89;p15"/>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 name="Google Shape;90;p15"/>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1" name="Google Shape;91;p15"/>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2" name="Google Shape;92;p15"/>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7" name="Google Shape;57;p15">
            <a:extLst>
              <a:ext uri="{FF2B5EF4-FFF2-40B4-BE49-F238E27FC236}">
                <a16:creationId xmlns:a16="http://schemas.microsoft.com/office/drawing/2014/main" id="{C2B37364-376D-4B67-EDD7-A4CADF793705}"/>
              </a:ext>
            </a:extLst>
          </p:cNvPr>
          <p:cNvSpPr txBox="1">
            <a:spLocks noGrp="1"/>
          </p:cNvSpPr>
          <p:nvPr>
            <p:ph type="ctrTitle"/>
          </p:nvPr>
        </p:nvSpPr>
        <p:spPr>
          <a:xfrm>
            <a:off x="348439" y="1814264"/>
            <a:ext cx="6407414" cy="1524600"/>
          </a:xfrm>
          <a:prstGeom prst="rect">
            <a:avLst/>
          </a:prstGeom>
        </p:spPr>
        <p:txBody>
          <a:bodyPr spcFirstLastPara="1" wrap="square" lIns="91425" tIns="91425" rIns="91425" bIns="91425" anchor="ctr" anchorCtr="0">
            <a:noAutofit/>
          </a:bodyPr>
          <a:lstStyle/>
          <a:p>
            <a:pPr lvl="0"/>
            <a:r>
              <a:rPr lang="en-US" sz="4000" b="1" dirty="0">
                <a:latin typeface="Arial Black" panose="020B0A04020102020204" pitchFamily="34" charset="0"/>
              </a:rPr>
              <a:t>Arithmetic Operations (Restoring, L-R Shift, Subtraction, </a:t>
            </a:r>
            <a:r>
              <a:rPr lang="en-US" sz="4000" b="1" dirty="0" smtClean="0">
                <a:latin typeface="Arial Black" panose="020B0A04020102020204" pitchFamily="34" charset="0"/>
              </a:rPr>
              <a:t>etc.)</a:t>
            </a:r>
            <a:endParaRPr sz="3200" b="1" dirty="0">
              <a:latin typeface="Arial Black" panose="020B0A04020102020204" pitchFamily="34" charset="0"/>
            </a:endParaRPr>
          </a:p>
        </p:txBody>
      </p:sp>
      <p:sp>
        <p:nvSpPr>
          <p:cNvPr id="8" name="TextBox 7">
            <a:extLst>
              <a:ext uri="{FF2B5EF4-FFF2-40B4-BE49-F238E27FC236}">
                <a16:creationId xmlns:a16="http://schemas.microsoft.com/office/drawing/2014/main" id="{244695A3-46B4-548E-7636-8DB15CE47C5F}"/>
              </a:ext>
            </a:extLst>
          </p:cNvPr>
          <p:cNvSpPr txBox="1"/>
          <p:nvPr/>
        </p:nvSpPr>
        <p:spPr>
          <a:xfrm>
            <a:off x="449005" y="4197466"/>
            <a:ext cx="2437142" cy="523220"/>
          </a:xfrm>
          <a:prstGeom prst="rect">
            <a:avLst/>
          </a:prstGeom>
          <a:noFill/>
        </p:spPr>
        <p:txBody>
          <a:bodyPr wrap="none" rtlCol="0">
            <a:spAutoFit/>
          </a:bodyPr>
          <a:lstStyle/>
          <a:p>
            <a:r>
              <a:rPr lang="en-US" sz="2800" b="1" dirty="0">
                <a:latin typeface="Dutch801 XBd BT" panose="02020903060505020304" pitchFamily="18" charset="0"/>
                <a:ea typeface="Artifakt Element Black" panose="020B0A03050000020004" pitchFamily="34" charset="0"/>
              </a:rPr>
              <a:t>Presented By:</a:t>
            </a:r>
          </a:p>
        </p:txBody>
      </p:sp>
      <p:sp>
        <p:nvSpPr>
          <p:cNvPr id="9" name="TextBox 8">
            <a:extLst>
              <a:ext uri="{FF2B5EF4-FFF2-40B4-BE49-F238E27FC236}">
                <a16:creationId xmlns:a16="http://schemas.microsoft.com/office/drawing/2014/main" id="{E6A22011-AD0C-B603-408F-65A6EAB0B120}"/>
              </a:ext>
            </a:extLst>
          </p:cNvPr>
          <p:cNvSpPr txBox="1"/>
          <p:nvPr/>
        </p:nvSpPr>
        <p:spPr>
          <a:xfrm>
            <a:off x="449005" y="4634451"/>
            <a:ext cx="3980642" cy="646331"/>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Md. Rahul Islam Joy 	</a:t>
            </a:r>
            <a:r>
              <a:rPr lang="en-US" b="1" dirty="0" smtClean="0">
                <a:latin typeface="Times New Roman" panose="02020603050405020304" pitchFamily="18" charset="0"/>
                <a:cs typeface="Times New Roman" panose="02020603050405020304" pitchFamily="18" charset="0"/>
              </a:rPr>
              <a:t>212902070</a:t>
            </a:r>
            <a:endParaRPr lang="en-US" b="1" dirty="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Sajid</a:t>
            </a:r>
            <a:r>
              <a:rPr lang="en-US" dirty="0" smtClean="0">
                <a:latin typeface="Times New Roman" panose="02020603050405020304" pitchFamily="18" charset="0"/>
                <a:cs typeface="Times New Roman" panose="02020603050405020304" pitchFamily="18" charset="0"/>
              </a:rPr>
              <a:t> Rahman </a:t>
            </a:r>
            <a:r>
              <a:rPr lang="en-US" dirty="0" err="1" smtClean="0">
                <a:latin typeface="Times New Roman" panose="02020603050405020304" pitchFamily="18" charset="0"/>
                <a:cs typeface="Times New Roman" panose="02020603050405020304" pitchFamily="18" charset="0"/>
              </a:rPr>
              <a:t>Rifan</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212902017</a:t>
            </a:r>
            <a:endParaRPr lang="en-US"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cxnSp>
        <p:nvCxnSpPr>
          <p:cNvPr id="207" name="Google Shape;207;p18"/>
          <p:cNvCxnSpPr>
            <a:cxnSpLocks/>
          </p:cNvCxnSpPr>
          <p:nvPr/>
        </p:nvCxnSpPr>
        <p:spPr>
          <a:xfrm flipH="1">
            <a:off x="3768338" y="4897585"/>
            <a:ext cx="1683200" cy="503200"/>
          </a:xfrm>
          <a:prstGeom prst="bentConnector3">
            <a:avLst>
              <a:gd name="adj1" fmla="val 50000"/>
            </a:avLst>
          </a:prstGeom>
          <a:noFill/>
          <a:ln w="9525" cap="flat" cmpd="sng">
            <a:solidFill>
              <a:schemeClr val="accent4"/>
            </a:solidFill>
            <a:prstDash val="solid"/>
            <a:round/>
            <a:headEnd type="none" w="med" len="med"/>
            <a:tailEnd type="none" w="med" len="med"/>
          </a:ln>
        </p:spPr>
      </p:cxnSp>
      <p:cxnSp>
        <p:nvCxnSpPr>
          <p:cNvPr id="209" name="Google Shape;209;p18"/>
          <p:cNvCxnSpPr>
            <a:endCxn id="210" idx="2"/>
          </p:cNvCxnSpPr>
          <p:nvPr/>
        </p:nvCxnSpPr>
        <p:spPr>
          <a:xfrm>
            <a:off x="6823072" y="4897736"/>
            <a:ext cx="1578400" cy="500400"/>
          </a:xfrm>
          <a:prstGeom prst="bentConnector3">
            <a:avLst>
              <a:gd name="adj1" fmla="val 50000"/>
            </a:avLst>
          </a:prstGeom>
          <a:noFill/>
          <a:ln w="9525" cap="flat" cmpd="sng">
            <a:solidFill>
              <a:schemeClr val="accent5"/>
            </a:solidFill>
            <a:prstDash val="solid"/>
            <a:round/>
            <a:headEnd type="none" w="med" len="med"/>
            <a:tailEnd type="none" w="med" len="med"/>
          </a:ln>
        </p:spPr>
      </p:cxnSp>
      <p:cxnSp>
        <p:nvCxnSpPr>
          <p:cNvPr id="211" name="Google Shape;211;p18"/>
          <p:cNvCxnSpPr>
            <a:cxnSpLocks/>
          </p:cNvCxnSpPr>
          <p:nvPr/>
        </p:nvCxnSpPr>
        <p:spPr>
          <a:xfrm rot="10800000">
            <a:off x="3768338" y="3474636"/>
            <a:ext cx="695600" cy="0"/>
          </a:xfrm>
          <a:prstGeom prst="straightConnector1">
            <a:avLst/>
          </a:prstGeom>
          <a:noFill/>
          <a:ln w="9525" cap="flat" cmpd="sng">
            <a:solidFill>
              <a:schemeClr val="accent3"/>
            </a:solidFill>
            <a:prstDash val="solid"/>
            <a:round/>
            <a:headEnd type="none" w="med" len="med"/>
            <a:tailEnd type="none" w="med" len="med"/>
          </a:ln>
        </p:spPr>
      </p:cxnSp>
      <p:cxnSp>
        <p:nvCxnSpPr>
          <p:cNvPr id="213" name="Google Shape;213;p18"/>
          <p:cNvCxnSpPr>
            <a:stCxn id="214" idx="2"/>
          </p:cNvCxnSpPr>
          <p:nvPr/>
        </p:nvCxnSpPr>
        <p:spPr>
          <a:xfrm rot="10800000">
            <a:off x="7682772" y="3466952"/>
            <a:ext cx="698800" cy="0"/>
          </a:xfrm>
          <a:prstGeom prst="straightConnector1">
            <a:avLst/>
          </a:prstGeom>
          <a:noFill/>
          <a:ln w="9525" cap="flat" cmpd="sng">
            <a:solidFill>
              <a:schemeClr val="accent6"/>
            </a:solidFill>
            <a:prstDash val="solid"/>
            <a:round/>
            <a:headEnd type="none" w="med" len="med"/>
            <a:tailEnd type="none" w="med" len="med"/>
          </a:ln>
        </p:spPr>
      </p:cxnSp>
      <p:cxnSp>
        <p:nvCxnSpPr>
          <p:cNvPr id="215" name="Google Shape;215;p18"/>
          <p:cNvCxnSpPr>
            <a:endCxn id="216" idx="6"/>
          </p:cNvCxnSpPr>
          <p:nvPr/>
        </p:nvCxnSpPr>
        <p:spPr>
          <a:xfrm rot="10800000">
            <a:off x="3768338" y="1387002"/>
            <a:ext cx="1610000" cy="657600"/>
          </a:xfrm>
          <a:prstGeom prst="bentConnector3">
            <a:avLst>
              <a:gd name="adj1" fmla="val 50000"/>
            </a:avLst>
          </a:prstGeom>
          <a:noFill/>
          <a:ln w="9525" cap="flat" cmpd="sng">
            <a:solidFill>
              <a:schemeClr val="accent1"/>
            </a:solidFill>
            <a:prstDash val="solid"/>
            <a:round/>
            <a:headEnd type="none" w="med" len="med"/>
            <a:tailEnd type="none" w="med" len="med"/>
          </a:ln>
        </p:spPr>
      </p:cxnSp>
      <p:cxnSp>
        <p:nvCxnSpPr>
          <p:cNvPr id="217" name="Google Shape;217;p18"/>
          <p:cNvCxnSpPr>
            <a:cxnSpLocks/>
          </p:cNvCxnSpPr>
          <p:nvPr/>
        </p:nvCxnSpPr>
        <p:spPr>
          <a:xfrm rot="10800000" flipH="1">
            <a:off x="6841472" y="1380769"/>
            <a:ext cx="1560000" cy="664000"/>
          </a:xfrm>
          <a:prstGeom prst="bentConnector3">
            <a:avLst>
              <a:gd name="adj1" fmla="val 50000"/>
            </a:avLst>
          </a:prstGeom>
          <a:noFill/>
          <a:ln w="9525" cap="flat" cmpd="sng">
            <a:solidFill>
              <a:schemeClr val="accent2"/>
            </a:solidFill>
            <a:prstDash val="solid"/>
            <a:round/>
            <a:headEnd type="none" w="med" len="med"/>
            <a:tailEnd type="none" w="med" len="med"/>
          </a:ln>
        </p:spPr>
      </p:cxnSp>
      <p:sp>
        <p:nvSpPr>
          <p:cNvPr id="219" name="Google Shape;219;p18"/>
          <p:cNvSpPr txBox="1">
            <a:spLocks noGrp="1"/>
          </p:cNvSpPr>
          <p:nvPr>
            <p:ph type="title"/>
          </p:nvPr>
        </p:nvSpPr>
        <p:spPr>
          <a:xfrm>
            <a:off x="570165" y="3291572"/>
            <a:ext cx="10972800" cy="642000"/>
          </a:xfrm>
          <a:prstGeom prst="rect">
            <a:avLst/>
          </a:prstGeom>
        </p:spPr>
        <p:txBody>
          <a:bodyPr spcFirstLastPara="1" wrap="square" lIns="121900" tIns="121900" rIns="121900" bIns="121900" anchor="ctr" anchorCtr="0">
            <a:noAutofit/>
          </a:bodyPr>
          <a:lstStyle/>
          <a:p>
            <a:pPr>
              <a:buClr>
                <a:schemeClr val="dk1"/>
              </a:buClr>
              <a:buSzPts val="1100"/>
            </a:pPr>
            <a:r>
              <a:rPr lang="en" sz="6600" b="1" dirty="0">
                <a:solidFill>
                  <a:schemeClr val="dk1"/>
                </a:solidFill>
                <a:latin typeface="Times New Roman" panose="02020603050405020304" pitchFamily="18" charset="0"/>
                <a:cs typeface="Times New Roman" panose="02020603050405020304" pitchFamily="18" charset="0"/>
              </a:rPr>
              <a:t>Index</a:t>
            </a:r>
            <a:endParaRPr sz="6600" b="1" dirty="0">
              <a:solidFill>
                <a:schemeClr val="dk1"/>
              </a:solidFill>
              <a:latin typeface="Times New Roman" panose="02020603050405020304" pitchFamily="18" charset="0"/>
              <a:cs typeface="Times New Roman" panose="02020603050405020304" pitchFamily="18" charset="0"/>
            </a:endParaRPr>
          </a:p>
          <a:p>
            <a:endParaRPr dirty="0"/>
          </a:p>
        </p:txBody>
      </p:sp>
      <p:sp>
        <p:nvSpPr>
          <p:cNvPr id="214" name="Google Shape;214;p18"/>
          <p:cNvSpPr/>
          <p:nvPr/>
        </p:nvSpPr>
        <p:spPr>
          <a:xfrm>
            <a:off x="8381572" y="3070752"/>
            <a:ext cx="792400" cy="792400"/>
          </a:xfrm>
          <a:prstGeom prst="ellipse">
            <a:avLst/>
          </a:pr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0" name="Google Shape;210;p18"/>
          <p:cNvSpPr/>
          <p:nvPr/>
        </p:nvSpPr>
        <p:spPr>
          <a:xfrm>
            <a:off x="8401472" y="5001936"/>
            <a:ext cx="792400" cy="792400"/>
          </a:xfrm>
          <a:prstGeom prst="ellipse">
            <a:avLst/>
          </a:pr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6" name="Google Shape;216;p18"/>
          <p:cNvSpPr/>
          <p:nvPr/>
        </p:nvSpPr>
        <p:spPr>
          <a:xfrm>
            <a:off x="2975938" y="990802"/>
            <a:ext cx="792400" cy="792400"/>
          </a:xfrm>
          <a:prstGeom prst="ellipse">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5" name="Google Shape;245;p18"/>
          <p:cNvSpPr txBox="1"/>
          <p:nvPr/>
        </p:nvSpPr>
        <p:spPr>
          <a:xfrm>
            <a:off x="757646" y="1211504"/>
            <a:ext cx="2135890" cy="299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2400" b="1" kern="0" dirty="0">
                <a:solidFill>
                  <a:srgbClr val="000000"/>
                </a:solidFill>
                <a:latin typeface="Fira Sans Extra Condensed"/>
                <a:ea typeface="Fira Sans Extra Condensed"/>
                <a:cs typeface="Times New Roman" panose="02020603050405020304" pitchFamily="18" charset="0"/>
                <a:sym typeface="Fira Sans Extra Condensed"/>
              </a:rPr>
              <a:t>Introduction</a:t>
            </a:r>
            <a:endParaRPr sz="2400" b="1" kern="0" dirty="0">
              <a:solidFill>
                <a:srgbClr val="000000"/>
              </a:solidFill>
              <a:latin typeface="Fira Sans Extra Condensed"/>
              <a:ea typeface="Fira Sans Extra Condensed"/>
              <a:cs typeface="Times New Roman" panose="02020603050405020304" pitchFamily="18" charset="0"/>
              <a:sym typeface="Fira Sans Extra Condensed"/>
            </a:endParaRPr>
          </a:p>
        </p:txBody>
      </p:sp>
      <p:sp>
        <p:nvSpPr>
          <p:cNvPr id="247" name="Google Shape;247;p18"/>
          <p:cNvSpPr txBox="1"/>
          <p:nvPr/>
        </p:nvSpPr>
        <p:spPr>
          <a:xfrm>
            <a:off x="979963" y="3268222"/>
            <a:ext cx="1734091" cy="299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2400" b="1" kern="0" dirty="0" smtClean="0">
                <a:solidFill>
                  <a:srgbClr val="000000"/>
                </a:solidFill>
                <a:latin typeface="Fira Sans Extra Condensed"/>
                <a:ea typeface="Fira Sans Extra Condensed"/>
                <a:cs typeface="Fira Sans Extra Condensed"/>
                <a:sym typeface="Fira Sans Extra Condensed"/>
              </a:rPr>
              <a:t>Algorithm</a:t>
            </a:r>
            <a:endParaRPr sz="2400" b="1" kern="0" dirty="0">
              <a:solidFill>
                <a:srgbClr val="000000"/>
              </a:solidFill>
              <a:latin typeface="Fira Sans Extra Condensed"/>
              <a:ea typeface="Fira Sans Extra Condensed"/>
              <a:cs typeface="Fira Sans Extra Condensed"/>
              <a:sym typeface="Fira Sans Extra Condensed"/>
            </a:endParaRPr>
          </a:p>
        </p:txBody>
      </p:sp>
      <p:sp>
        <p:nvSpPr>
          <p:cNvPr id="249" name="Google Shape;249;p18"/>
          <p:cNvSpPr txBox="1"/>
          <p:nvPr/>
        </p:nvSpPr>
        <p:spPr>
          <a:xfrm>
            <a:off x="9283867" y="977113"/>
            <a:ext cx="2589301" cy="767981"/>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2400" b="1" kern="0" dirty="0" smtClean="0">
                <a:solidFill>
                  <a:srgbClr val="000000"/>
                </a:solidFill>
                <a:latin typeface="Fira Sans Extra Condensed"/>
                <a:ea typeface="Fira Sans Extra Condensed"/>
                <a:cs typeface="Fira Sans Extra Condensed"/>
                <a:sym typeface="Fira Sans Extra Condensed"/>
              </a:rPr>
              <a:t>Theoretical Implementation</a:t>
            </a:r>
            <a:endParaRPr sz="2400" b="1" kern="0" dirty="0">
              <a:solidFill>
                <a:srgbClr val="000000"/>
              </a:solidFill>
              <a:latin typeface="Fira Sans Extra Condensed"/>
              <a:ea typeface="Fira Sans Extra Condensed"/>
              <a:cs typeface="Fira Sans Extra Condensed"/>
              <a:sym typeface="Fira Sans Extra Condensed"/>
            </a:endParaRPr>
          </a:p>
        </p:txBody>
      </p:sp>
      <p:sp>
        <p:nvSpPr>
          <p:cNvPr id="250" name="Google Shape;250;p18"/>
          <p:cNvSpPr txBox="1"/>
          <p:nvPr/>
        </p:nvSpPr>
        <p:spPr>
          <a:xfrm>
            <a:off x="9418027" y="3300967"/>
            <a:ext cx="1990201" cy="2992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2400" b="1" kern="0" dirty="0" smtClean="0">
                <a:solidFill>
                  <a:srgbClr val="000000"/>
                </a:solidFill>
                <a:latin typeface="Fira Sans Extra Condensed"/>
                <a:ea typeface="Fira Sans Extra Condensed"/>
                <a:cs typeface="Fira Sans Extra Condensed"/>
                <a:sym typeface="Fira Sans Extra Condensed"/>
              </a:rPr>
              <a:t>Program</a:t>
            </a:r>
          </a:p>
          <a:p>
            <a:pPr defTabSz="1219170">
              <a:buClr>
                <a:srgbClr val="000000"/>
              </a:buClr>
            </a:pPr>
            <a:r>
              <a:rPr lang="en" sz="2400" b="1" kern="0" dirty="0" smtClean="0">
                <a:solidFill>
                  <a:srgbClr val="000000"/>
                </a:solidFill>
                <a:latin typeface="Fira Sans Extra Condensed"/>
                <a:ea typeface="Fira Sans Extra Condensed"/>
                <a:cs typeface="Fira Sans Extra Condensed"/>
                <a:sym typeface="Fira Sans Extra Condensed"/>
              </a:rPr>
              <a:t>Execution</a:t>
            </a:r>
            <a:endParaRPr sz="2400" b="1" kern="0" dirty="0">
              <a:solidFill>
                <a:srgbClr val="000000"/>
              </a:solidFill>
              <a:latin typeface="Fira Sans Extra Condensed"/>
              <a:ea typeface="Fira Sans Extra Condensed"/>
              <a:cs typeface="Fira Sans Extra Condensed"/>
              <a:sym typeface="Fira Sans Extra Condensed"/>
            </a:endParaRPr>
          </a:p>
        </p:txBody>
      </p:sp>
      <p:sp>
        <p:nvSpPr>
          <p:cNvPr id="252" name="Google Shape;252;p18"/>
          <p:cNvSpPr txBox="1"/>
          <p:nvPr/>
        </p:nvSpPr>
        <p:spPr>
          <a:xfrm>
            <a:off x="9408275" y="5245659"/>
            <a:ext cx="2060914" cy="2992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US" sz="2400" b="1" kern="0" dirty="0" smtClean="0">
                <a:solidFill>
                  <a:srgbClr val="000000"/>
                </a:solidFill>
                <a:latin typeface="Fira Sans Extra Condensed"/>
                <a:ea typeface="Fira Sans Extra Condensed"/>
                <a:cs typeface="Fira Sans Extra Condensed"/>
                <a:sym typeface="Fira Sans Extra Condensed"/>
              </a:rPr>
              <a:t>Conclusion</a:t>
            </a:r>
            <a:endParaRPr sz="2400" b="1" kern="0" dirty="0">
              <a:solidFill>
                <a:srgbClr val="000000"/>
              </a:solidFill>
              <a:latin typeface="Fira Sans Extra Condensed"/>
              <a:ea typeface="Fira Sans Extra Condensed"/>
              <a:cs typeface="Fira Sans Extra Condensed"/>
              <a:sym typeface="Fira Sans Extra Condensed"/>
            </a:endParaRPr>
          </a:p>
        </p:txBody>
      </p:sp>
      <p:sp>
        <p:nvSpPr>
          <p:cNvPr id="254" name="Google Shape;254;p18"/>
          <p:cNvSpPr txBox="1"/>
          <p:nvPr/>
        </p:nvSpPr>
        <p:spPr>
          <a:xfrm>
            <a:off x="883213" y="5258636"/>
            <a:ext cx="2080797" cy="2992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2400" b="1" kern="0" dirty="0" smtClean="0">
                <a:solidFill>
                  <a:srgbClr val="000000"/>
                </a:solidFill>
                <a:latin typeface="Fira Sans Extra Condensed"/>
                <a:ea typeface="Fira Sans Extra Condensed"/>
                <a:cs typeface="Fira Sans Extra Condensed"/>
                <a:sym typeface="Fira Sans Extra Condensed"/>
              </a:rPr>
              <a:t>Flow Chart</a:t>
            </a:r>
            <a:endParaRPr sz="2400" b="1" kern="0" dirty="0">
              <a:solidFill>
                <a:srgbClr val="000000"/>
              </a:solidFill>
              <a:latin typeface="Fira Sans Extra Condensed"/>
              <a:ea typeface="Fira Sans Extra Condensed"/>
              <a:cs typeface="Fira Sans Extra Condensed"/>
              <a:sym typeface="Fira Sans Extra Condensed"/>
            </a:endParaRPr>
          </a:p>
        </p:txBody>
      </p:sp>
      <p:grpSp>
        <p:nvGrpSpPr>
          <p:cNvPr id="256" name="Google Shape;256;p18"/>
          <p:cNvGrpSpPr/>
          <p:nvPr/>
        </p:nvGrpSpPr>
        <p:grpSpPr>
          <a:xfrm>
            <a:off x="3173370" y="3248467"/>
            <a:ext cx="397559" cy="452337"/>
            <a:chOff x="1529350" y="258825"/>
            <a:chExt cx="423475" cy="481825"/>
          </a:xfrm>
        </p:grpSpPr>
        <p:sp>
          <p:nvSpPr>
            <p:cNvPr id="257" name="Google Shape;257;p18"/>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435D74"/>
                </a:solidFill>
                <a:latin typeface="Arial"/>
                <a:cs typeface="Arial"/>
                <a:sym typeface="Arial"/>
              </a:endParaRPr>
            </a:p>
          </p:txBody>
        </p:sp>
        <p:sp>
          <p:nvSpPr>
            <p:cNvPr id="258" name="Google Shape;258;p18"/>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435D74"/>
                </a:solidFill>
                <a:latin typeface="Arial"/>
                <a:cs typeface="Arial"/>
                <a:sym typeface="Arial"/>
              </a:endParaRPr>
            </a:p>
          </p:txBody>
        </p:sp>
      </p:grpSp>
      <p:sp>
        <p:nvSpPr>
          <p:cNvPr id="264" name="Google Shape;264;p18"/>
          <p:cNvSpPr/>
          <p:nvPr/>
        </p:nvSpPr>
        <p:spPr>
          <a:xfrm>
            <a:off x="8561135" y="1154590"/>
            <a:ext cx="473037" cy="452361"/>
          </a:xfrm>
          <a:custGeom>
            <a:avLst/>
            <a:gdLst/>
            <a:ahLst/>
            <a:cxnLst/>
            <a:rect l="l" t="t" r="r" b="b"/>
            <a:pathLst>
              <a:path w="20155" h="19274" extrusionOk="0">
                <a:moveTo>
                  <a:pt x="12103" y="1130"/>
                </a:moveTo>
                <a:cubicBezTo>
                  <a:pt x="13694" y="1130"/>
                  <a:pt x="15284" y="1735"/>
                  <a:pt x="16496" y="2945"/>
                </a:cubicBezTo>
                <a:cubicBezTo>
                  <a:pt x="18917" y="5366"/>
                  <a:pt x="18917" y="9305"/>
                  <a:pt x="16496" y="11729"/>
                </a:cubicBezTo>
                <a:cubicBezTo>
                  <a:pt x="15286" y="12940"/>
                  <a:pt x="13695" y="13545"/>
                  <a:pt x="12104" y="13545"/>
                </a:cubicBezTo>
                <a:cubicBezTo>
                  <a:pt x="10514" y="13545"/>
                  <a:pt x="8923" y="12940"/>
                  <a:pt x="7712" y="11729"/>
                </a:cubicBezTo>
                <a:cubicBezTo>
                  <a:pt x="5288" y="9305"/>
                  <a:pt x="5288" y="5369"/>
                  <a:pt x="7712" y="2945"/>
                </a:cubicBezTo>
                <a:cubicBezTo>
                  <a:pt x="8923" y="1735"/>
                  <a:pt x="10513" y="1130"/>
                  <a:pt x="12103" y="1130"/>
                </a:cubicBezTo>
                <a:close/>
                <a:moveTo>
                  <a:pt x="4918" y="13726"/>
                </a:moveTo>
                <a:lnTo>
                  <a:pt x="5716" y="14524"/>
                </a:lnTo>
                <a:lnTo>
                  <a:pt x="4918" y="15322"/>
                </a:lnTo>
                <a:lnTo>
                  <a:pt x="4120" y="14524"/>
                </a:lnTo>
                <a:lnTo>
                  <a:pt x="4918" y="13726"/>
                </a:lnTo>
                <a:close/>
                <a:moveTo>
                  <a:pt x="12106" y="1"/>
                </a:moveTo>
                <a:cubicBezTo>
                  <a:pt x="10226" y="1"/>
                  <a:pt x="8345" y="717"/>
                  <a:pt x="6914" y="2147"/>
                </a:cubicBezTo>
                <a:cubicBezTo>
                  <a:pt x="4725" y="4333"/>
                  <a:pt x="4240" y="7516"/>
                  <a:pt x="5315" y="10133"/>
                </a:cubicBezTo>
                <a:lnTo>
                  <a:pt x="4518" y="10931"/>
                </a:lnTo>
                <a:cubicBezTo>
                  <a:pt x="4009" y="11434"/>
                  <a:pt x="3876" y="12208"/>
                  <a:pt x="4192" y="12852"/>
                </a:cubicBezTo>
                <a:lnTo>
                  <a:pt x="663" y="16382"/>
                </a:lnTo>
                <a:cubicBezTo>
                  <a:pt x="1" y="17044"/>
                  <a:pt x="1" y="18116"/>
                  <a:pt x="663" y="18778"/>
                </a:cubicBezTo>
                <a:cubicBezTo>
                  <a:pt x="994" y="19108"/>
                  <a:pt x="1428" y="19273"/>
                  <a:pt x="1862" y="19273"/>
                </a:cubicBezTo>
                <a:cubicBezTo>
                  <a:pt x="2295" y="19273"/>
                  <a:pt x="2729" y="19108"/>
                  <a:pt x="3060" y="18778"/>
                </a:cubicBezTo>
                <a:lnTo>
                  <a:pt x="6586" y="15249"/>
                </a:lnTo>
                <a:cubicBezTo>
                  <a:pt x="6820" y="15363"/>
                  <a:pt x="7071" y="15418"/>
                  <a:pt x="7320" y="15418"/>
                </a:cubicBezTo>
                <a:cubicBezTo>
                  <a:pt x="7757" y="15418"/>
                  <a:pt x="8188" y="15247"/>
                  <a:pt x="8510" y="14921"/>
                </a:cubicBezTo>
                <a:lnTo>
                  <a:pt x="9308" y="14126"/>
                </a:lnTo>
                <a:cubicBezTo>
                  <a:pt x="10192" y="14489"/>
                  <a:pt x="11145" y="14675"/>
                  <a:pt x="12104" y="14675"/>
                </a:cubicBezTo>
                <a:cubicBezTo>
                  <a:pt x="13962" y="14675"/>
                  <a:pt x="15843" y="13979"/>
                  <a:pt x="17294" y="12527"/>
                </a:cubicBezTo>
                <a:cubicBezTo>
                  <a:pt x="20155" y="9666"/>
                  <a:pt x="20155" y="5008"/>
                  <a:pt x="17294" y="2147"/>
                </a:cubicBezTo>
                <a:cubicBezTo>
                  <a:pt x="15864" y="716"/>
                  <a:pt x="13985" y="1"/>
                  <a:pt x="12106"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435D74"/>
              </a:solidFill>
              <a:latin typeface="Arial"/>
              <a:cs typeface="Arial"/>
              <a:sym typeface="Arial"/>
            </a:endParaRPr>
          </a:p>
        </p:txBody>
      </p:sp>
      <p:grpSp>
        <p:nvGrpSpPr>
          <p:cNvPr id="266" name="Google Shape;266;p18"/>
          <p:cNvGrpSpPr/>
          <p:nvPr/>
        </p:nvGrpSpPr>
        <p:grpSpPr>
          <a:xfrm>
            <a:off x="3225911" y="5246583"/>
            <a:ext cx="292460" cy="303068"/>
            <a:chOff x="3357325" y="2093500"/>
            <a:chExt cx="311525" cy="322825"/>
          </a:xfrm>
        </p:grpSpPr>
        <p:sp>
          <p:nvSpPr>
            <p:cNvPr id="267" name="Google Shape;267;p18"/>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435D74"/>
                </a:solidFill>
                <a:latin typeface="Arial"/>
                <a:cs typeface="Arial"/>
                <a:sym typeface="Arial"/>
              </a:endParaRPr>
            </a:p>
          </p:txBody>
        </p:sp>
        <p:sp>
          <p:nvSpPr>
            <p:cNvPr id="268" name="Google Shape;268;p18"/>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435D74"/>
                </a:solidFill>
                <a:latin typeface="Arial"/>
                <a:cs typeface="Arial"/>
                <a:sym typeface="Arial"/>
              </a:endParaRPr>
            </a:p>
          </p:txBody>
        </p:sp>
        <p:sp>
          <p:nvSpPr>
            <p:cNvPr id="269" name="Google Shape;269;p18"/>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435D74"/>
                </a:solidFill>
                <a:latin typeface="Arial"/>
                <a:cs typeface="Arial"/>
                <a:sym typeface="Arial"/>
              </a:endParaRPr>
            </a:p>
          </p:txBody>
        </p:sp>
      </p:grpSp>
      <p:grpSp>
        <p:nvGrpSpPr>
          <p:cNvPr id="2" name="Google Shape;220;p18">
            <a:extLst>
              <a:ext uri="{FF2B5EF4-FFF2-40B4-BE49-F238E27FC236}">
                <a16:creationId xmlns:a16="http://schemas.microsoft.com/office/drawing/2014/main" id="{BE051E9E-FDA9-BD39-2828-555F2C0B86B3}"/>
              </a:ext>
            </a:extLst>
          </p:cNvPr>
          <p:cNvGrpSpPr/>
          <p:nvPr/>
        </p:nvGrpSpPr>
        <p:grpSpPr>
          <a:xfrm>
            <a:off x="4386042" y="1788719"/>
            <a:ext cx="3349947" cy="3346513"/>
            <a:chOff x="1187925" y="238125"/>
            <a:chExt cx="5244125" cy="5238750"/>
          </a:xfrm>
        </p:grpSpPr>
        <p:sp>
          <p:nvSpPr>
            <p:cNvPr id="8" name="Google Shape;226;p18">
              <a:extLst>
                <a:ext uri="{FF2B5EF4-FFF2-40B4-BE49-F238E27FC236}">
                  <a16:creationId xmlns:a16="http://schemas.microsoft.com/office/drawing/2014/main" id="{131CD153-095D-F1DB-0222-85CD1776445B}"/>
                </a:ext>
              </a:extLst>
            </p:cNvPr>
            <p:cNvSpPr/>
            <p:nvPr/>
          </p:nvSpPr>
          <p:spPr>
            <a:xfrm>
              <a:off x="1651425" y="696225"/>
              <a:ext cx="4317125" cy="4322550"/>
            </a:xfrm>
            <a:custGeom>
              <a:avLst/>
              <a:gdLst/>
              <a:ahLst/>
              <a:cxnLst/>
              <a:rect l="l" t="t" r="r" b="b"/>
              <a:pathLst>
                <a:path w="172685" h="172902" fill="none" extrusionOk="0">
                  <a:moveTo>
                    <a:pt x="172685" y="86451"/>
                  </a:moveTo>
                  <a:lnTo>
                    <a:pt x="172685" y="86451"/>
                  </a:lnTo>
                  <a:lnTo>
                    <a:pt x="172685" y="90978"/>
                  </a:lnTo>
                  <a:lnTo>
                    <a:pt x="172253" y="95290"/>
                  </a:lnTo>
                  <a:lnTo>
                    <a:pt x="171822" y="99602"/>
                  </a:lnTo>
                  <a:lnTo>
                    <a:pt x="170960" y="103914"/>
                  </a:lnTo>
                  <a:lnTo>
                    <a:pt x="170098" y="108010"/>
                  </a:lnTo>
                  <a:lnTo>
                    <a:pt x="168804" y="112106"/>
                  </a:lnTo>
                  <a:lnTo>
                    <a:pt x="167511" y="116202"/>
                  </a:lnTo>
                  <a:lnTo>
                    <a:pt x="166001" y="120082"/>
                  </a:lnTo>
                  <a:lnTo>
                    <a:pt x="164277" y="123963"/>
                  </a:lnTo>
                  <a:lnTo>
                    <a:pt x="162337" y="127628"/>
                  </a:lnTo>
                  <a:lnTo>
                    <a:pt x="160181" y="131293"/>
                  </a:lnTo>
                  <a:lnTo>
                    <a:pt x="158025" y="134742"/>
                  </a:lnTo>
                  <a:lnTo>
                    <a:pt x="155653" y="138192"/>
                  </a:lnTo>
                  <a:lnTo>
                    <a:pt x="153066" y="141426"/>
                  </a:lnTo>
                  <a:lnTo>
                    <a:pt x="150264" y="144444"/>
                  </a:lnTo>
                  <a:lnTo>
                    <a:pt x="147461" y="147462"/>
                  </a:lnTo>
                  <a:lnTo>
                    <a:pt x="144443" y="150480"/>
                  </a:lnTo>
                  <a:lnTo>
                    <a:pt x="141209" y="153067"/>
                  </a:lnTo>
                  <a:lnTo>
                    <a:pt x="137975" y="155654"/>
                  </a:lnTo>
                  <a:lnTo>
                    <a:pt x="134742" y="158026"/>
                  </a:lnTo>
                  <a:lnTo>
                    <a:pt x="131077" y="160397"/>
                  </a:lnTo>
                  <a:lnTo>
                    <a:pt x="127627" y="162337"/>
                  </a:lnTo>
                  <a:lnTo>
                    <a:pt x="123747" y="164278"/>
                  </a:lnTo>
                  <a:lnTo>
                    <a:pt x="120082" y="166002"/>
                  </a:lnTo>
                  <a:lnTo>
                    <a:pt x="115986" y="167512"/>
                  </a:lnTo>
                  <a:lnTo>
                    <a:pt x="112105" y="169021"/>
                  </a:lnTo>
                  <a:lnTo>
                    <a:pt x="108009" y="170099"/>
                  </a:lnTo>
                  <a:lnTo>
                    <a:pt x="103697" y="170961"/>
                  </a:lnTo>
                  <a:lnTo>
                    <a:pt x="99601" y="171823"/>
                  </a:lnTo>
                  <a:lnTo>
                    <a:pt x="95289" y="172470"/>
                  </a:lnTo>
                  <a:lnTo>
                    <a:pt x="90762" y="172686"/>
                  </a:lnTo>
                  <a:lnTo>
                    <a:pt x="86450" y="172901"/>
                  </a:lnTo>
                  <a:lnTo>
                    <a:pt x="86450" y="172901"/>
                  </a:lnTo>
                  <a:lnTo>
                    <a:pt x="81923" y="172686"/>
                  </a:lnTo>
                  <a:lnTo>
                    <a:pt x="77611" y="172470"/>
                  </a:lnTo>
                  <a:lnTo>
                    <a:pt x="73300" y="171823"/>
                  </a:lnTo>
                  <a:lnTo>
                    <a:pt x="68988" y="170961"/>
                  </a:lnTo>
                  <a:lnTo>
                    <a:pt x="64892" y="170099"/>
                  </a:lnTo>
                  <a:lnTo>
                    <a:pt x="60796" y="169021"/>
                  </a:lnTo>
                  <a:lnTo>
                    <a:pt x="56699" y="167512"/>
                  </a:lnTo>
                  <a:lnTo>
                    <a:pt x="52819" y="166002"/>
                  </a:lnTo>
                  <a:lnTo>
                    <a:pt x="48938" y="164278"/>
                  </a:lnTo>
                  <a:lnTo>
                    <a:pt x="45273" y="162337"/>
                  </a:lnTo>
                  <a:lnTo>
                    <a:pt x="41608" y="160397"/>
                  </a:lnTo>
                  <a:lnTo>
                    <a:pt x="38159" y="158026"/>
                  </a:lnTo>
                  <a:lnTo>
                    <a:pt x="34710" y="155654"/>
                  </a:lnTo>
                  <a:lnTo>
                    <a:pt x="31476" y="153067"/>
                  </a:lnTo>
                  <a:lnTo>
                    <a:pt x="28242" y="150480"/>
                  </a:lnTo>
                  <a:lnTo>
                    <a:pt x="25224" y="147462"/>
                  </a:lnTo>
                  <a:lnTo>
                    <a:pt x="22421" y="144444"/>
                  </a:lnTo>
                  <a:lnTo>
                    <a:pt x="19834" y="141426"/>
                  </a:lnTo>
                  <a:lnTo>
                    <a:pt x="17247" y="138192"/>
                  </a:lnTo>
                  <a:lnTo>
                    <a:pt x="14660" y="134742"/>
                  </a:lnTo>
                  <a:lnTo>
                    <a:pt x="12504" y="131293"/>
                  </a:lnTo>
                  <a:lnTo>
                    <a:pt x="10349" y="127628"/>
                  </a:lnTo>
                  <a:lnTo>
                    <a:pt x="8624" y="123963"/>
                  </a:lnTo>
                  <a:lnTo>
                    <a:pt x="6899" y="120082"/>
                  </a:lnTo>
                  <a:lnTo>
                    <a:pt x="5174" y="116202"/>
                  </a:lnTo>
                  <a:lnTo>
                    <a:pt x="3881" y="112106"/>
                  </a:lnTo>
                  <a:lnTo>
                    <a:pt x="2803" y="108010"/>
                  </a:lnTo>
                  <a:lnTo>
                    <a:pt x="1725" y="103914"/>
                  </a:lnTo>
                  <a:lnTo>
                    <a:pt x="1078" y="99602"/>
                  </a:lnTo>
                  <a:lnTo>
                    <a:pt x="432" y="95290"/>
                  </a:lnTo>
                  <a:lnTo>
                    <a:pt x="216" y="90978"/>
                  </a:lnTo>
                  <a:lnTo>
                    <a:pt x="0" y="86451"/>
                  </a:lnTo>
                  <a:lnTo>
                    <a:pt x="0" y="86451"/>
                  </a:lnTo>
                  <a:lnTo>
                    <a:pt x="216" y="81924"/>
                  </a:lnTo>
                  <a:lnTo>
                    <a:pt x="432" y="77612"/>
                  </a:lnTo>
                  <a:lnTo>
                    <a:pt x="1078" y="73300"/>
                  </a:lnTo>
                  <a:lnTo>
                    <a:pt x="1725" y="68989"/>
                  </a:lnTo>
                  <a:lnTo>
                    <a:pt x="2803" y="64892"/>
                  </a:lnTo>
                  <a:lnTo>
                    <a:pt x="3881" y="60796"/>
                  </a:lnTo>
                  <a:lnTo>
                    <a:pt x="5174" y="56700"/>
                  </a:lnTo>
                  <a:lnTo>
                    <a:pt x="6899" y="52820"/>
                  </a:lnTo>
                  <a:lnTo>
                    <a:pt x="8624" y="48939"/>
                  </a:lnTo>
                  <a:lnTo>
                    <a:pt x="10349" y="45274"/>
                  </a:lnTo>
                  <a:lnTo>
                    <a:pt x="12504" y="41609"/>
                  </a:lnTo>
                  <a:lnTo>
                    <a:pt x="14660" y="38160"/>
                  </a:lnTo>
                  <a:lnTo>
                    <a:pt x="17247" y="34710"/>
                  </a:lnTo>
                  <a:lnTo>
                    <a:pt x="19834" y="31476"/>
                  </a:lnTo>
                  <a:lnTo>
                    <a:pt x="22421" y="28458"/>
                  </a:lnTo>
                  <a:lnTo>
                    <a:pt x="25224" y="25440"/>
                  </a:lnTo>
                  <a:lnTo>
                    <a:pt x="28242" y="22637"/>
                  </a:lnTo>
                  <a:lnTo>
                    <a:pt x="31476" y="19835"/>
                  </a:lnTo>
                  <a:lnTo>
                    <a:pt x="34710" y="17248"/>
                  </a:lnTo>
                  <a:lnTo>
                    <a:pt x="38159" y="14876"/>
                  </a:lnTo>
                  <a:lnTo>
                    <a:pt x="41608" y="12505"/>
                  </a:lnTo>
                  <a:lnTo>
                    <a:pt x="45273" y="10565"/>
                  </a:lnTo>
                  <a:lnTo>
                    <a:pt x="48938" y="8624"/>
                  </a:lnTo>
                  <a:lnTo>
                    <a:pt x="52819" y="6900"/>
                  </a:lnTo>
                  <a:lnTo>
                    <a:pt x="56699" y="5391"/>
                  </a:lnTo>
                  <a:lnTo>
                    <a:pt x="60796" y="3881"/>
                  </a:lnTo>
                  <a:lnTo>
                    <a:pt x="64892" y="2803"/>
                  </a:lnTo>
                  <a:lnTo>
                    <a:pt x="68988" y="1941"/>
                  </a:lnTo>
                  <a:lnTo>
                    <a:pt x="73300" y="1079"/>
                  </a:lnTo>
                  <a:lnTo>
                    <a:pt x="77611" y="648"/>
                  </a:lnTo>
                  <a:lnTo>
                    <a:pt x="81923" y="216"/>
                  </a:lnTo>
                  <a:lnTo>
                    <a:pt x="86450" y="1"/>
                  </a:lnTo>
                  <a:lnTo>
                    <a:pt x="86450" y="1"/>
                  </a:lnTo>
                  <a:lnTo>
                    <a:pt x="90762" y="216"/>
                  </a:lnTo>
                  <a:lnTo>
                    <a:pt x="95289" y="648"/>
                  </a:lnTo>
                  <a:lnTo>
                    <a:pt x="99601" y="1079"/>
                  </a:lnTo>
                  <a:lnTo>
                    <a:pt x="103697" y="1941"/>
                  </a:lnTo>
                  <a:lnTo>
                    <a:pt x="108009" y="2803"/>
                  </a:lnTo>
                  <a:lnTo>
                    <a:pt x="112105" y="3881"/>
                  </a:lnTo>
                  <a:lnTo>
                    <a:pt x="115986" y="5391"/>
                  </a:lnTo>
                  <a:lnTo>
                    <a:pt x="120082" y="6900"/>
                  </a:lnTo>
                  <a:lnTo>
                    <a:pt x="123747" y="8624"/>
                  </a:lnTo>
                  <a:lnTo>
                    <a:pt x="127627" y="10565"/>
                  </a:lnTo>
                  <a:lnTo>
                    <a:pt x="131077" y="12505"/>
                  </a:lnTo>
                  <a:lnTo>
                    <a:pt x="134742" y="14876"/>
                  </a:lnTo>
                  <a:lnTo>
                    <a:pt x="137975" y="17248"/>
                  </a:lnTo>
                  <a:lnTo>
                    <a:pt x="141209" y="19835"/>
                  </a:lnTo>
                  <a:lnTo>
                    <a:pt x="144443" y="22637"/>
                  </a:lnTo>
                  <a:lnTo>
                    <a:pt x="147461" y="25440"/>
                  </a:lnTo>
                  <a:lnTo>
                    <a:pt x="150264" y="28458"/>
                  </a:lnTo>
                  <a:lnTo>
                    <a:pt x="153066" y="31476"/>
                  </a:lnTo>
                  <a:lnTo>
                    <a:pt x="155653" y="34710"/>
                  </a:lnTo>
                  <a:lnTo>
                    <a:pt x="158025" y="38160"/>
                  </a:lnTo>
                  <a:lnTo>
                    <a:pt x="160181" y="41609"/>
                  </a:lnTo>
                  <a:lnTo>
                    <a:pt x="162337" y="45274"/>
                  </a:lnTo>
                  <a:lnTo>
                    <a:pt x="164277" y="48939"/>
                  </a:lnTo>
                  <a:lnTo>
                    <a:pt x="166001" y="52820"/>
                  </a:lnTo>
                  <a:lnTo>
                    <a:pt x="167511" y="56700"/>
                  </a:lnTo>
                  <a:lnTo>
                    <a:pt x="168804" y="60796"/>
                  </a:lnTo>
                  <a:lnTo>
                    <a:pt x="170098" y="64892"/>
                  </a:lnTo>
                  <a:lnTo>
                    <a:pt x="170960" y="68989"/>
                  </a:lnTo>
                  <a:lnTo>
                    <a:pt x="171822" y="73300"/>
                  </a:lnTo>
                  <a:lnTo>
                    <a:pt x="172253" y="77612"/>
                  </a:lnTo>
                  <a:lnTo>
                    <a:pt x="172685" y="81924"/>
                  </a:lnTo>
                  <a:lnTo>
                    <a:pt x="172685" y="86451"/>
                  </a:lnTo>
                </a:path>
              </a:pathLst>
            </a:custGeom>
            <a:no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 name="Google Shape;229;p18">
              <a:extLst>
                <a:ext uri="{FF2B5EF4-FFF2-40B4-BE49-F238E27FC236}">
                  <a16:creationId xmlns:a16="http://schemas.microsoft.com/office/drawing/2014/main" id="{C2AF283B-881D-F279-69C9-7827E226F8F0}"/>
                </a:ext>
              </a:extLst>
            </p:cNvPr>
            <p:cNvSpPr/>
            <p:nvPr/>
          </p:nvSpPr>
          <p:spPr>
            <a:xfrm>
              <a:off x="4707350" y="1973575"/>
              <a:ext cx="328800" cy="172500"/>
            </a:xfrm>
            <a:custGeom>
              <a:avLst/>
              <a:gdLst/>
              <a:ahLst/>
              <a:cxnLst/>
              <a:rect l="l" t="t" r="r" b="b"/>
              <a:pathLst>
                <a:path w="13152" h="6900" fill="none" extrusionOk="0">
                  <a:moveTo>
                    <a:pt x="2156" y="648"/>
                  </a:moveTo>
                  <a:lnTo>
                    <a:pt x="2156" y="648"/>
                  </a:lnTo>
                  <a:lnTo>
                    <a:pt x="2803" y="432"/>
                  </a:lnTo>
                  <a:lnTo>
                    <a:pt x="3234" y="648"/>
                  </a:lnTo>
                  <a:lnTo>
                    <a:pt x="4097" y="1079"/>
                  </a:lnTo>
                  <a:lnTo>
                    <a:pt x="4743" y="1726"/>
                  </a:lnTo>
                  <a:lnTo>
                    <a:pt x="5390" y="2372"/>
                  </a:lnTo>
                  <a:lnTo>
                    <a:pt x="5390" y="2372"/>
                  </a:lnTo>
                  <a:lnTo>
                    <a:pt x="6037" y="2372"/>
                  </a:lnTo>
                  <a:lnTo>
                    <a:pt x="6468" y="2372"/>
                  </a:lnTo>
                  <a:lnTo>
                    <a:pt x="7115" y="1941"/>
                  </a:lnTo>
                  <a:lnTo>
                    <a:pt x="7115" y="1941"/>
                  </a:lnTo>
                  <a:lnTo>
                    <a:pt x="7115" y="1510"/>
                  </a:lnTo>
                  <a:lnTo>
                    <a:pt x="6899" y="1294"/>
                  </a:lnTo>
                  <a:lnTo>
                    <a:pt x="6684" y="1294"/>
                  </a:lnTo>
                  <a:lnTo>
                    <a:pt x="6468" y="863"/>
                  </a:lnTo>
                  <a:lnTo>
                    <a:pt x="6468" y="863"/>
                  </a:lnTo>
                  <a:lnTo>
                    <a:pt x="6899" y="432"/>
                  </a:lnTo>
                  <a:lnTo>
                    <a:pt x="7546" y="216"/>
                  </a:lnTo>
                  <a:lnTo>
                    <a:pt x="8193" y="1"/>
                  </a:lnTo>
                  <a:lnTo>
                    <a:pt x="9055" y="1"/>
                  </a:lnTo>
                  <a:lnTo>
                    <a:pt x="9055" y="1"/>
                  </a:lnTo>
                  <a:lnTo>
                    <a:pt x="9055" y="648"/>
                  </a:lnTo>
                  <a:lnTo>
                    <a:pt x="8840" y="1079"/>
                  </a:lnTo>
                  <a:lnTo>
                    <a:pt x="8624" y="1294"/>
                  </a:lnTo>
                  <a:lnTo>
                    <a:pt x="8408" y="1726"/>
                  </a:lnTo>
                  <a:lnTo>
                    <a:pt x="8408" y="1726"/>
                  </a:lnTo>
                  <a:lnTo>
                    <a:pt x="8840" y="2372"/>
                  </a:lnTo>
                  <a:lnTo>
                    <a:pt x="9702" y="2803"/>
                  </a:lnTo>
                  <a:lnTo>
                    <a:pt x="11211" y="3450"/>
                  </a:lnTo>
                  <a:lnTo>
                    <a:pt x="11858" y="3881"/>
                  </a:lnTo>
                  <a:lnTo>
                    <a:pt x="12505" y="4313"/>
                  </a:lnTo>
                  <a:lnTo>
                    <a:pt x="13151" y="4959"/>
                  </a:lnTo>
                  <a:lnTo>
                    <a:pt x="13151" y="5822"/>
                  </a:lnTo>
                  <a:lnTo>
                    <a:pt x="13151" y="5822"/>
                  </a:lnTo>
                  <a:lnTo>
                    <a:pt x="11858" y="6253"/>
                  </a:lnTo>
                  <a:lnTo>
                    <a:pt x="10780" y="6253"/>
                  </a:lnTo>
                  <a:lnTo>
                    <a:pt x="9486" y="6037"/>
                  </a:lnTo>
                  <a:lnTo>
                    <a:pt x="8408" y="5822"/>
                  </a:lnTo>
                  <a:lnTo>
                    <a:pt x="8408" y="5822"/>
                  </a:lnTo>
                  <a:lnTo>
                    <a:pt x="6899" y="5390"/>
                  </a:lnTo>
                  <a:lnTo>
                    <a:pt x="5606" y="5175"/>
                  </a:lnTo>
                  <a:lnTo>
                    <a:pt x="4312" y="5390"/>
                  </a:lnTo>
                  <a:lnTo>
                    <a:pt x="3666" y="5606"/>
                  </a:lnTo>
                  <a:lnTo>
                    <a:pt x="3019" y="6037"/>
                  </a:lnTo>
                  <a:lnTo>
                    <a:pt x="3019" y="6037"/>
                  </a:lnTo>
                  <a:lnTo>
                    <a:pt x="2588" y="6253"/>
                  </a:lnTo>
                  <a:lnTo>
                    <a:pt x="2372" y="6037"/>
                  </a:lnTo>
                  <a:lnTo>
                    <a:pt x="2372" y="6037"/>
                  </a:lnTo>
                  <a:lnTo>
                    <a:pt x="2156" y="5822"/>
                  </a:lnTo>
                  <a:lnTo>
                    <a:pt x="1941" y="5822"/>
                  </a:lnTo>
                  <a:lnTo>
                    <a:pt x="1941" y="5822"/>
                  </a:lnTo>
                  <a:lnTo>
                    <a:pt x="1294" y="6037"/>
                  </a:lnTo>
                  <a:lnTo>
                    <a:pt x="1078" y="6468"/>
                  </a:lnTo>
                  <a:lnTo>
                    <a:pt x="1078" y="6468"/>
                  </a:lnTo>
                  <a:lnTo>
                    <a:pt x="647" y="6684"/>
                  </a:lnTo>
                  <a:lnTo>
                    <a:pt x="432" y="6900"/>
                  </a:lnTo>
                  <a:lnTo>
                    <a:pt x="1" y="6900"/>
                  </a:lnTo>
                  <a:lnTo>
                    <a:pt x="1" y="6900"/>
                  </a:lnTo>
                  <a:lnTo>
                    <a:pt x="216" y="5390"/>
                  </a:lnTo>
                  <a:lnTo>
                    <a:pt x="432" y="3666"/>
                  </a:lnTo>
                  <a:lnTo>
                    <a:pt x="1078" y="1941"/>
                  </a:lnTo>
                  <a:lnTo>
                    <a:pt x="1510" y="1294"/>
                  </a:lnTo>
                  <a:lnTo>
                    <a:pt x="2156" y="648"/>
                  </a:lnTo>
                </a:path>
              </a:pathLst>
            </a:custGeom>
            <a:no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 name="Google Shape;231;p18">
              <a:extLst>
                <a:ext uri="{FF2B5EF4-FFF2-40B4-BE49-F238E27FC236}">
                  <a16:creationId xmlns:a16="http://schemas.microsoft.com/office/drawing/2014/main" id="{530358C2-4F61-28DD-00F6-78C22B105B8A}"/>
                </a:ext>
              </a:extLst>
            </p:cNvPr>
            <p:cNvSpPr/>
            <p:nvPr/>
          </p:nvSpPr>
          <p:spPr>
            <a:xfrm>
              <a:off x="3893525" y="2016700"/>
              <a:ext cx="1029425" cy="398850"/>
            </a:xfrm>
            <a:custGeom>
              <a:avLst/>
              <a:gdLst/>
              <a:ahLst/>
              <a:cxnLst/>
              <a:rect l="l" t="t" r="r" b="b"/>
              <a:pathLst>
                <a:path w="41177" h="15954" fill="none" extrusionOk="0">
                  <a:moveTo>
                    <a:pt x="36865" y="14660"/>
                  </a:moveTo>
                  <a:lnTo>
                    <a:pt x="36865" y="14660"/>
                  </a:lnTo>
                  <a:lnTo>
                    <a:pt x="36219" y="14660"/>
                  </a:lnTo>
                  <a:lnTo>
                    <a:pt x="35787" y="14876"/>
                  </a:lnTo>
                  <a:lnTo>
                    <a:pt x="35356" y="15092"/>
                  </a:lnTo>
                  <a:lnTo>
                    <a:pt x="34925" y="15307"/>
                  </a:lnTo>
                  <a:lnTo>
                    <a:pt x="34925" y="15307"/>
                  </a:lnTo>
                  <a:lnTo>
                    <a:pt x="33847" y="15307"/>
                  </a:lnTo>
                  <a:lnTo>
                    <a:pt x="32985" y="15092"/>
                  </a:lnTo>
                  <a:lnTo>
                    <a:pt x="31044" y="14229"/>
                  </a:lnTo>
                  <a:lnTo>
                    <a:pt x="31044" y="14229"/>
                  </a:lnTo>
                  <a:lnTo>
                    <a:pt x="29535" y="13798"/>
                  </a:lnTo>
                  <a:lnTo>
                    <a:pt x="28242" y="13367"/>
                  </a:lnTo>
                  <a:lnTo>
                    <a:pt x="26948" y="13367"/>
                  </a:lnTo>
                  <a:lnTo>
                    <a:pt x="25439" y="13582"/>
                  </a:lnTo>
                  <a:lnTo>
                    <a:pt x="25439" y="13582"/>
                  </a:lnTo>
                  <a:lnTo>
                    <a:pt x="25224" y="14229"/>
                  </a:lnTo>
                  <a:lnTo>
                    <a:pt x="25224" y="14876"/>
                  </a:lnTo>
                  <a:lnTo>
                    <a:pt x="25224" y="15523"/>
                  </a:lnTo>
                  <a:lnTo>
                    <a:pt x="25008" y="15954"/>
                  </a:lnTo>
                  <a:lnTo>
                    <a:pt x="25008" y="15954"/>
                  </a:lnTo>
                  <a:lnTo>
                    <a:pt x="22421" y="15092"/>
                  </a:lnTo>
                  <a:lnTo>
                    <a:pt x="20265" y="14014"/>
                  </a:lnTo>
                  <a:lnTo>
                    <a:pt x="17894" y="13151"/>
                  </a:lnTo>
                  <a:lnTo>
                    <a:pt x="15522" y="12289"/>
                  </a:lnTo>
                  <a:lnTo>
                    <a:pt x="15522" y="12289"/>
                  </a:lnTo>
                  <a:lnTo>
                    <a:pt x="15738" y="11427"/>
                  </a:lnTo>
                  <a:lnTo>
                    <a:pt x="15953" y="10349"/>
                  </a:lnTo>
                  <a:lnTo>
                    <a:pt x="15953" y="9486"/>
                  </a:lnTo>
                  <a:lnTo>
                    <a:pt x="15522" y="8624"/>
                  </a:lnTo>
                  <a:lnTo>
                    <a:pt x="15522" y="8624"/>
                  </a:lnTo>
                  <a:lnTo>
                    <a:pt x="11857" y="8840"/>
                  </a:lnTo>
                  <a:lnTo>
                    <a:pt x="8408" y="8840"/>
                  </a:lnTo>
                  <a:lnTo>
                    <a:pt x="8408" y="8840"/>
                  </a:lnTo>
                  <a:lnTo>
                    <a:pt x="7761" y="8840"/>
                  </a:lnTo>
                  <a:lnTo>
                    <a:pt x="7114" y="9055"/>
                  </a:lnTo>
                  <a:lnTo>
                    <a:pt x="5821" y="9486"/>
                  </a:lnTo>
                  <a:lnTo>
                    <a:pt x="4743" y="10133"/>
                  </a:lnTo>
                  <a:lnTo>
                    <a:pt x="3449" y="10564"/>
                  </a:lnTo>
                  <a:lnTo>
                    <a:pt x="3449" y="10564"/>
                  </a:lnTo>
                  <a:lnTo>
                    <a:pt x="2587" y="10780"/>
                  </a:lnTo>
                  <a:lnTo>
                    <a:pt x="1725" y="10780"/>
                  </a:lnTo>
                  <a:lnTo>
                    <a:pt x="647" y="10564"/>
                  </a:lnTo>
                  <a:lnTo>
                    <a:pt x="216" y="10349"/>
                  </a:lnTo>
                  <a:lnTo>
                    <a:pt x="0" y="9917"/>
                  </a:lnTo>
                  <a:lnTo>
                    <a:pt x="0" y="9917"/>
                  </a:lnTo>
                  <a:lnTo>
                    <a:pt x="431" y="9702"/>
                  </a:lnTo>
                  <a:lnTo>
                    <a:pt x="1294" y="9271"/>
                  </a:lnTo>
                  <a:lnTo>
                    <a:pt x="2803" y="8840"/>
                  </a:lnTo>
                  <a:lnTo>
                    <a:pt x="4096" y="8408"/>
                  </a:lnTo>
                  <a:lnTo>
                    <a:pt x="4743" y="8193"/>
                  </a:lnTo>
                  <a:lnTo>
                    <a:pt x="5174" y="7546"/>
                  </a:lnTo>
                  <a:lnTo>
                    <a:pt x="5174" y="7546"/>
                  </a:lnTo>
                  <a:lnTo>
                    <a:pt x="5174" y="6684"/>
                  </a:lnTo>
                  <a:lnTo>
                    <a:pt x="5605" y="5821"/>
                  </a:lnTo>
                  <a:lnTo>
                    <a:pt x="6036" y="5175"/>
                  </a:lnTo>
                  <a:lnTo>
                    <a:pt x="6683" y="4743"/>
                  </a:lnTo>
                  <a:lnTo>
                    <a:pt x="8192" y="3665"/>
                  </a:lnTo>
                  <a:lnTo>
                    <a:pt x="8624" y="3019"/>
                  </a:lnTo>
                  <a:lnTo>
                    <a:pt x="9055" y="2156"/>
                  </a:lnTo>
                  <a:lnTo>
                    <a:pt x="9055" y="2156"/>
                  </a:lnTo>
                  <a:lnTo>
                    <a:pt x="10564" y="2372"/>
                  </a:lnTo>
                  <a:lnTo>
                    <a:pt x="11857" y="2156"/>
                  </a:lnTo>
                  <a:lnTo>
                    <a:pt x="12935" y="1725"/>
                  </a:lnTo>
                  <a:lnTo>
                    <a:pt x="14013" y="863"/>
                  </a:lnTo>
                  <a:lnTo>
                    <a:pt x="14013" y="863"/>
                  </a:lnTo>
                  <a:lnTo>
                    <a:pt x="14876" y="1725"/>
                  </a:lnTo>
                  <a:lnTo>
                    <a:pt x="15522" y="2372"/>
                  </a:lnTo>
                  <a:lnTo>
                    <a:pt x="17463" y="3665"/>
                  </a:lnTo>
                  <a:lnTo>
                    <a:pt x="19403" y="4959"/>
                  </a:lnTo>
                  <a:lnTo>
                    <a:pt x="20912" y="6253"/>
                  </a:lnTo>
                  <a:lnTo>
                    <a:pt x="20912" y="6253"/>
                  </a:lnTo>
                  <a:lnTo>
                    <a:pt x="21127" y="6684"/>
                  </a:lnTo>
                  <a:lnTo>
                    <a:pt x="20912" y="7115"/>
                  </a:lnTo>
                  <a:lnTo>
                    <a:pt x="20696" y="7546"/>
                  </a:lnTo>
                  <a:lnTo>
                    <a:pt x="20696" y="7546"/>
                  </a:lnTo>
                  <a:lnTo>
                    <a:pt x="21127" y="7546"/>
                  </a:lnTo>
                  <a:lnTo>
                    <a:pt x="21559" y="7546"/>
                  </a:lnTo>
                  <a:lnTo>
                    <a:pt x="21990" y="6899"/>
                  </a:lnTo>
                  <a:lnTo>
                    <a:pt x="21990" y="6253"/>
                  </a:lnTo>
                  <a:lnTo>
                    <a:pt x="21990" y="6037"/>
                  </a:lnTo>
                  <a:lnTo>
                    <a:pt x="21774" y="5821"/>
                  </a:lnTo>
                  <a:lnTo>
                    <a:pt x="21774" y="5821"/>
                  </a:lnTo>
                  <a:lnTo>
                    <a:pt x="21774" y="5606"/>
                  </a:lnTo>
                  <a:lnTo>
                    <a:pt x="21990" y="5390"/>
                  </a:lnTo>
                  <a:lnTo>
                    <a:pt x="22852" y="5390"/>
                  </a:lnTo>
                  <a:lnTo>
                    <a:pt x="22852" y="5390"/>
                  </a:lnTo>
                  <a:lnTo>
                    <a:pt x="23068" y="5390"/>
                  </a:lnTo>
                  <a:lnTo>
                    <a:pt x="23068" y="5390"/>
                  </a:lnTo>
                  <a:lnTo>
                    <a:pt x="22421" y="4743"/>
                  </a:lnTo>
                  <a:lnTo>
                    <a:pt x="21559" y="4097"/>
                  </a:lnTo>
                  <a:lnTo>
                    <a:pt x="19834" y="3019"/>
                  </a:lnTo>
                  <a:lnTo>
                    <a:pt x="19187" y="2588"/>
                  </a:lnTo>
                  <a:lnTo>
                    <a:pt x="18325" y="1941"/>
                  </a:lnTo>
                  <a:lnTo>
                    <a:pt x="17894" y="1078"/>
                  </a:lnTo>
                  <a:lnTo>
                    <a:pt x="17463" y="1"/>
                  </a:lnTo>
                  <a:lnTo>
                    <a:pt x="17463" y="1"/>
                  </a:lnTo>
                  <a:lnTo>
                    <a:pt x="18325" y="216"/>
                  </a:lnTo>
                  <a:lnTo>
                    <a:pt x="19187" y="432"/>
                  </a:lnTo>
                  <a:lnTo>
                    <a:pt x="20912" y="1725"/>
                  </a:lnTo>
                  <a:lnTo>
                    <a:pt x="22421" y="2803"/>
                  </a:lnTo>
                  <a:lnTo>
                    <a:pt x="23283" y="3234"/>
                  </a:lnTo>
                  <a:lnTo>
                    <a:pt x="24146" y="3665"/>
                  </a:lnTo>
                  <a:lnTo>
                    <a:pt x="24146" y="3665"/>
                  </a:lnTo>
                  <a:lnTo>
                    <a:pt x="24361" y="4743"/>
                  </a:lnTo>
                  <a:lnTo>
                    <a:pt x="24577" y="5390"/>
                  </a:lnTo>
                  <a:lnTo>
                    <a:pt x="25439" y="6684"/>
                  </a:lnTo>
                  <a:lnTo>
                    <a:pt x="26302" y="7977"/>
                  </a:lnTo>
                  <a:lnTo>
                    <a:pt x="26733" y="8624"/>
                  </a:lnTo>
                  <a:lnTo>
                    <a:pt x="26948" y="9271"/>
                  </a:lnTo>
                  <a:lnTo>
                    <a:pt x="26948" y="9271"/>
                  </a:lnTo>
                  <a:lnTo>
                    <a:pt x="27811" y="9271"/>
                  </a:lnTo>
                  <a:lnTo>
                    <a:pt x="27811" y="9271"/>
                  </a:lnTo>
                  <a:lnTo>
                    <a:pt x="28242" y="8840"/>
                  </a:lnTo>
                  <a:lnTo>
                    <a:pt x="28457" y="8408"/>
                  </a:lnTo>
                  <a:lnTo>
                    <a:pt x="28889" y="8193"/>
                  </a:lnTo>
                  <a:lnTo>
                    <a:pt x="29320" y="7977"/>
                  </a:lnTo>
                  <a:lnTo>
                    <a:pt x="29320" y="7977"/>
                  </a:lnTo>
                  <a:lnTo>
                    <a:pt x="29320" y="7330"/>
                  </a:lnTo>
                  <a:lnTo>
                    <a:pt x="29104" y="7115"/>
                  </a:lnTo>
                  <a:lnTo>
                    <a:pt x="28673" y="6684"/>
                  </a:lnTo>
                  <a:lnTo>
                    <a:pt x="28026" y="6253"/>
                  </a:lnTo>
                  <a:lnTo>
                    <a:pt x="28026" y="6037"/>
                  </a:lnTo>
                  <a:lnTo>
                    <a:pt x="28026" y="5606"/>
                  </a:lnTo>
                  <a:lnTo>
                    <a:pt x="28026" y="5606"/>
                  </a:lnTo>
                  <a:lnTo>
                    <a:pt x="28673" y="5390"/>
                  </a:lnTo>
                  <a:lnTo>
                    <a:pt x="29104" y="5175"/>
                  </a:lnTo>
                  <a:lnTo>
                    <a:pt x="29104" y="5175"/>
                  </a:lnTo>
                  <a:lnTo>
                    <a:pt x="29751" y="4743"/>
                  </a:lnTo>
                  <a:lnTo>
                    <a:pt x="29967" y="4743"/>
                  </a:lnTo>
                  <a:lnTo>
                    <a:pt x="30182" y="4959"/>
                  </a:lnTo>
                  <a:lnTo>
                    <a:pt x="30182" y="4959"/>
                  </a:lnTo>
                  <a:lnTo>
                    <a:pt x="30829" y="5606"/>
                  </a:lnTo>
                  <a:lnTo>
                    <a:pt x="31044" y="6468"/>
                  </a:lnTo>
                  <a:lnTo>
                    <a:pt x="31907" y="7977"/>
                  </a:lnTo>
                  <a:lnTo>
                    <a:pt x="32338" y="8624"/>
                  </a:lnTo>
                  <a:lnTo>
                    <a:pt x="32769" y="9271"/>
                  </a:lnTo>
                  <a:lnTo>
                    <a:pt x="33631" y="9702"/>
                  </a:lnTo>
                  <a:lnTo>
                    <a:pt x="34709" y="9702"/>
                  </a:lnTo>
                  <a:lnTo>
                    <a:pt x="34709" y="9702"/>
                  </a:lnTo>
                  <a:lnTo>
                    <a:pt x="35356" y="9702"/>
                  </a:lnTo>
                  <a:lnTo>
                    <a:pt x="35572" y="9486"/>
                  </a:lnTo>
                  <a:lnTo>
                    <a:pt x="35572" y="9486"/>
                  </a:lnTo>
                  <a:lnTo>
                    <a:pt x="36003" y="9055"/>
                  </a:lnTo>
                  <a:lnTo>
                    <a:pt x="36434" y="9055"/>
                  </a:lnTo>
                  <a:lnTo>
                    <a:pt x="36434" y="9055"/>
                  </a:lnTo>
                  <a:lnTo>
                    <a:pt x="37081" y="9486"/>
                  </a:lnTo>
                  <a:lnTo>
                    <a:pt x="37943" y="9917"/>
                  </a:lnTo>
                  <a:lnTo>
                    <a:pt x="37943" y="9917"/>
                  </a:lnTo>
                  <a:lnTo>
                    <a:pt x="38590" y="9702"/>
                  </a:lnTo>
                  <a:lnTo>
                    <a:pt x="39237" y="9486"/>
                  </a:lnTo>
                  <a:lnTo>
                    <a:pt x="39883" y="9271"/>
                  </a:lnTo>
                  <a:lnTo>
                    <a:pt x="40746" y="9271"/>
                  </a:lnTo>
                  <a:lnTo>
                    <a:pt x="40746" y="9271"/>
                  </a:lnTo>
                  <a:lnTo>
                    <a:pt x="40961" y="9917"/>
                  </a:lnTo>
                  <a:lnTo>
                    <a:pt x="41177" y="10780"/>
                  </a:lnTo>
                  <a:lnTo>
                    <a:pt x="40961" y="12289"/>
                  </a:lnTo>
                  <a:lnTo>
                    <a:pt x="40315" y="13798"/>
                  </a:lnTo>
                  <a:lnTo>
                    <a:pt x="39668" y="15092"/>
                  </a:lnTo>
                  <a:lnTo>
                    <a:pt x="39668" y="15092"/>
                  </a:lnTo>
                  <a:lnTo>
                    <a:pt x="39237" y="15092"/>
                  </a:lnTo>
                  <a:lnTo>
                    <a:pt x="38806" y="15092"/>
                  </a:lnTo>
                  <a:lnTo>
                    <a:pt x="38159" y="14876"/>
                  </a:lnTo>
                  <a:lnTo>
                    <a:pt x="38159" y="14876"/>
                  </a:lnTo>
                  <a:lnTo>
                    <a:pt x="37512" y="14660"/>
                  </a:lnTo>
                  <a:lnTo>
                    <a:pt x="36865" y="14660"/>
                  </a:lnTo>
                </a:path>
              </a:pathLst>
            </a:custGeom>
            <a:no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 name="Google Shape;232;p18">
              <a:extLst>
                <a:ext uri="{FF2B5EF4-FFF2-40B4-BE49-F238E27FC236}">
                  <a16:creationId xmlns:a16="http://schemas.microsoft.com/office/drawing/2014/main" id="{EB537AA6-0120-542B-5918-26FB5E2B38C3}"/>
                </a:ext>
              </a:extLst>
            </p:cNvPr>
            <p:cNvSpPr/>
            <p:nvPr/>
          </p:nvSpPr>
          <p:spPr>
            <a:xfrm>
              <a:off x="4885200" y="2485600"/>
              <a:ext cx="269525" cy="404250"/>
            </a:xfrm>
            <a:custGeom>
              <a:avLst/>
              <a:gdLst/>
              <a:ahLst/>
              <a:cxnLst/>
              <a:rect l="l" t="t" r="r" b="b"/>
              <a:pathLst>
                <a:path w="10781" h="16170" fill="none" extrusionOk="0">
                  <a:moveTo>
                    <a:pt x="4097" y="9055"/>
                  </a:moveTo>
                  <a:lnTo>
                    <a:pt x="4097" y="9055"/>
                  </a:lnTo>
                  <a:lnTo>
                    <a:pt x="3881" y="7546"/>
                  </a:lnTo>
                  <a:lnTo>
                    <a:pt x="3450" y="6468"/>
                  </a:lnTo>
                  <a:lnTo>
                    <a:pt x="2803" y="5175"/>
                  </a:lnTo>
                  <a:lnTo>
                    <a:pt x="2157" y="4312"/>
                  </a:lnTo>
                  <a:lnTo>
                    <a:pt x="863" y="2156"/>
                  </a:lnTo>
                  <a:lnTo>
                    <a:pt x="432" y="1078"/>
                  </a:lnTo>
                  <a:lnTo>
                    <a:pt x="1" y="1"/>
                  </a:lnTo>
                  <a:lnTo>
                    <a:pt x="1" y="1"/>
                  </a:lnTo>
                  <a:lnTo>
                    <a:pt x="1294" y="1"/>
                  </a:lnTo>
                  <a:lnTo>
                    <a:pt x="1294" y="1"/>
                  </a:lnTo>
                  <a:lnTo>
                    <a:pt x="3666" y="3019"/>
                  </a:lnTo>
                  <a:lnTo>
                    <a:pt x="4744" y="4528"/>
                  </a:lnTo>
                  <a:lnTo>
                    <a:pt x="5391" y="6468"/>
                  </a:lnTo>
                  <a:lnTo>
                    <a:pt x="5391" y="6468"/>
                  </a:lnTo>
                  <a:lnTo>
                    <a:pt x="5822" y="7115"/>
                  </a:lnTo>
                  <a:lnTo>
                    <a:pt x="6468" y="7977"/>
                  </a:lnTo>
                  <a:lnTo>
                    <a:pt x="7762" y="9271"/>
                  </a:lnTo>
                  <a:lnTo>
                    <a:pt x="8409" y="10133"/>
                  </a:lnTo>
                  <a:lnTo>
                    <a:pt x="8840" y="10780"/>
                  </a:lnTo>
                  <a:lnTo>
                    <a:pt x="9055" y="11427"/>
                  </a:lnTo>
                  <a:lnTo>
                    <a:pt x="8840" y="12289"/>
                  </a:lnTo>
                  <a:lnTo>
                    <a:pt x="8840" y="12289"/>
                  </a:lnTo>
                  <a:lnTo>
                    <a:pt x="9487" y="12936"/>
                  </a:lnTo>
                  <a:lnTo>
                    <a:pt x="10133" y="14014"/>
                  </a:lnTo>
                  <a:lnTo>
                    <a:pt x="10780" y="16170"/>
                  </a:lnTo>
                  <a:lnTo>
                    <a:pt x="10780" y="16170"/>
                  </a:lnTo>
                  <a:lnTo>
                    <a:pt x="9702" y="15523"/>
                  </a:lnTo>
                  <a:lnTo>
                    <a:pt x="8624" y="14876"/>
                  </a:lnTo>
                  <a:lnTo>
                    <a:pt x="6900" y="12936"/>
                  </a:lnTo>
                  <a:lnTo>
                    <a:pt x="4097" y="9055"/>
                  </a:lnTo>
                </a:path>
              </a:pathLst>
            </a:custGeom>
            <a:no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 name="Google Shape;233;p18">
              <a:extLst>
                <a:ext uri="{FF2B5EF4-FFF2-40B4-BE49-F238E27FC236}">
                  <a16:creationId xmlns:a16="http://schemas.microsoft.com/office/drawing/2014/main" id="{EE415D87-0208-161E-21C1-6965E90A3800}"/>
                </a:ext>
              </a:extLst>
            </p:cNvPr>
            <p:cNvSpPr/>
            <p:nvPr/>
          </p:nvSpPr>
          <p:spPr>
            <a:xfrm>
              <a:off x="5160075" y="1973575"/>
              <a:ext cx="199450" cy="274900"/>
            </a:xfrm>
            <a:custGeom>
              <a:avLst/>
              <a:gdLst/>
              <a:ahLst/>
              <a:cxnLst/>
              <a:rect l="l" t="t" r="r" b="b"/>
              <a:pathLst>
                <a:path w="7978" h="10996" fill="none" extrusionOk="0">
                  <a:moveTo>
                    <a:pt x="7762" y="10565"/>
                  </a:moveTo>
                  <a:lnTo>
                    <a:pt x="7762" y="10565"/>
                  </a:lnTo>
                  <a:lnTo>
                    <a:pt x="7115" y="10780"/>
                  </a:lnTo>
                  <a:lnTo>
                    <a:pt x="6468" y="10996"/>
                  </a:lnTo>
                  <a:lnTo>
                    <a:pt x="5822" y="10780"/>
                  </a:lnTo>
                  <a:lnTo>
                    <a:pt x="5175" y="10565"/>
                  </a:lnTo>
                  <a:lnTo>
                    <a:pt x="3881" y="9918"/>
                  </a:lnTo>
                  <a:lnTo>
                    <a:pt x="3019" y="9055"/>
                  </a:lnTo>
                  <a:lnTo>
                    <a:pt x="3019" y="9055"/>
                  </a:lnTo>
                  <a:lnTo>
                    <a:pt x="3235" y="7978"/>
                  </a:lnTo>
                  <a:lnTo>
                    <a:pt x="3450" y="7546"/>
                  </a:lnTo>
                  <a:lnTo>
                    <a:pt x="3666" y="7331"/>
                  </a:lnTo>
                  <a:lnTo>
                    <a:pt x="3666" y="7331"/>
                  </a:lnTo>
                  <a:lnTo>
                    <a:pt x="2803" y="6037"/>
                  </a:lnTo>
                  <a:lnTo>
                    <a:pt x="1725" y="4959"/>
                  </a:lnTo>
                  <a:lnTo>
                    <a:pt x="863" y="3881"/>
                  </a:lnTo>
                  <a:lnTo>
                    <a:pt x="1" y="2372"/>
                  </a:lnTo>
                  <a:lnTo>
                    <a:pt x="1" y="2372"/>
                  </a:lnTo>
                  <a:lnTo>
                    <a:pt x="863" y="1294"/>
                  </a:lnTo>
                  <a:lnTo>
                    <a:pt x="1941" y="648"/>
                  </a:lnTo>
                  <a:lnTo>
                    <a:pt x="3235" y="216"/>
                  </a:lnTo>
                  <a:lnTo>
                    <a:pt x="5175" y="1"/>
                  </a:lnTo>
                  <a:lnTo>
                    <a:pt x="5175" y="1"/>
                  </a:lnTo>
                  <a:lnTo>
                    <a:pt x="5175" y="648"/>
                  </a:lnTo>
                  <a:lnTo>
                    <a:pt x="5390" y="1079"/>
                  </a:lnTo>
                  <a:lnTo>
                    <a:pt x="5390" y="1510"/>
                  </a:lnTo>
                  <a:lnTo>
                    <a:pt x="5390" y="1510"/>
                  </a:lnTo>
                  <a:lnTo>
                    <a:pt x="4528" y="1510"/>
                  </a:lnTo>
                  <a:lnTo>
                    <a:pt x="4097" y="1726"/>
                  </a:lnTo>
                  <a:lnTo>
                    <a:pt x="3666" y="1941"/>
                  </a:lnTo>
                  <a:lnTo>
                    <a:pt x="3235" y="2372"/>
                  </a:lnTo>
                  <a:lnTo>
                    <a:pt x="3235" y="2372"/>
                  </a:lnTo>
                  <a:lnTo>
                    <a:pt x="4097" y="3666"/>
                  </a:lnTo>
                  <a:lnTo>
                    <a:pt x="5175" y="4744"/>
                  </a:lnTo>
                  <a:lnTo>
                    <a:pt x="6468" y="5390"/>
                  </a:lnTo>
                  <a:lnTo>
                    <a:pt x="7546" y="6037"/>
                  </a:lnTo>
                  <a:lnTo>
                    <a:pt x="7546" y="6037"/>
                  </a:lnTo>
                  <a:lnTo>
                    <a:pt x="7762" y="6468"/>
                  </a:lnTo>
                  <a:lnTo>
                    <a:pt x="7546" y="6468"/>
                  </a:lnTo>
                  <a:lnTo>
                    <a:pt x="6900" y="6684"/>
                  </a:lnTo>
                  <a:lnTo>
                    <a:pt x="6900" y="6684"/>
                  </a:lnTo>
                  <a:lnTo>
                    <a:pt x="6468" y="6684"/>
                  </a:lnTo>
                  <a:lnTo>
                    <a:pt x="6468" y="6684"/>
                  </a:lnTo>
                  <a:lnTo>
                    <a:pt x="6684" y="7115"/>
                  </a:lnTo>
                  <a:lnTo>
                    <a:pt x="6900" y="7546"/>
                  </a:lnTo>
                  <a:lnTo>
                    <a:pt x="7546" y="8624"/>
                  </a:lnTo>
                  <a:lnTo>
                    <a:pt x="7977" y="9487"/>
                  </a:lnTo>
                  <a:lnTo>
                    <a:pt x="7977" y="9918"/>
                  </a:lnTo>
                  <a:lnTo>
                    <a:pt x="7762" y="10565"/>
                  </a:lnTo>
                </a:path>
              </a:pathLst>
            </a:custGeom>
            <a:no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 name="Google Shape;234;p18">
              <a:extLst>
                <a:ext uri="{FF2B5EF4-FFF2-40B4-BE49-F238E27FC236}">
                  <a16:creationId xmlns:a16="http://schemas.microsoft.com/office/drawing/2014/main" id="{EFE47667-657C-E61A-863F-DF4104DA4388}"/>
                </a:ext>
              </a:extLst>
            </p:cNvPr>
            <p:cNvSpPr/>
            <p:nvPr/>
          </p:nvSpPr>
          <p:spPr>
            <a:xfrm>
              <a:off x="1678375" y="2415525"/>
              <a:ext cx="91650" cy="194075"/>
            </a:xfrm>
            <a:custGeom>
              <a:avLst/>
              <a:gdLst/>
              <a:ahLst/>
              <a:cxnLst/>
              <a:rect l="l" t="t" r="r" b="b"/>
              <a:pathLst>
                <a:path w="3666" h="7763" extrusionOk="0">
                  <a:moveTo>
                    <a:pt x="3665" y="7762"/>
                  </a:moveTo>
                  <a:lnTo>
                    <a:pt x="3665" y="7762"/>
                  </a:lnTo>
                  <a:lnTo>
                    <a:pt x="647" y="1"/>
                  </a:lnTo>
                  <a:lnTo>
                    <a:pt x="647" y="1"/>
                  </a:lnTo>
                  <a:lnTo>
                    <a:pt x="0" y="3881"/>
                  </a:lnTo>
                  <a:lnTo>
                    <a:pt x="0" y="3881"/>
                  </a:lnTo>
                  <a:lnTo>
                    <a:pt x="647" y="4313"/>
                  </a:lnTo>
                  <a:lnTo>
                    <a:pt x="1294" y="4744"/>
                  </a:lnTo>
                  <a:lnTo>
                    <a:pt x="1294" y="4744"/>
                  </a:lnTo>
                  <a:lnTo>
                    <a:pt x="1294" y="5391"/>
                  </a:lnTo>
                  <a:lnTo>
                    <a:pt x="1294" y="6037"/>
                  </a:lnTo>
                  <a:lnTo>
                    <a:pt x="1941" y="6900"/>
                  </a:lnTo>
                  <a:lnTo>
                    <a:pt x="2803" y="7546"/>
                  </a:lnTo>
                  <a:lnTo>
                    <a:pt x="3234" y="7762"/>
                  </a:lnTo>
                  <a:lnTo>
                    <a:pt x="3665" y="7762"/>
                  </a:lnTo>
                  <a:lnTo>
                    <a:pt x="3665" y="7762"/>
                  </a:lnTo>
                  <a:close/>
                </a:path>
              </a:pathLst>
            </a:custGeom>
            <a:solidFill>
              <a:srgbClr val="FEFEF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 name="Google Shape;236;p18">
              <a:extLst>
                <a:ext uri="{FF2B5EF4-FFF2-40B4-BE49-F238E27FC236}">
                  <a16:creationId xmlns:a16="http://schemas.microsoft.com/office/drawing/2014/main" id="{C5EA5914-1BCC-DCBD-BD2F-11FAC3F33376}"/>
                </a:ext>
              </a:extLst>
            </p:cNvPr>
            <p:cNvSpPr/>
            <p:nvPr/>
          </p:nvSpPr>
          <p:spPr>
            <a:xfrm>
              <a:off x="1699925" y="1294475"/>
              <a:ext cx="1988800" cy="3444025"/>
            </a:xfrm>
            <a:custGeom>
              <a:avLst/>
              <a:gdLst/>
              <a:ahLst/>
              <a:cxnLst/>
              <a:rect l="l" t="t" r="r" b="b"/>
              <a:pathLst>
                <a:path w="79552" h="137761" fill="none" extrusionOk="0">
                  <a:moveTo>
                    <a:pt x="78689" y="83217"/>
                  </a:moveTo>
                  <a:lnTo>
                    <a:pt x="78689" y="83217"/>
                  </a:lnTo>
                  <a:lnTo>
                    <a:pt x="77396" y="83002"/>
                  </a:lnTo>
                  <a:lnTo>
                    <a:pt x="76318" y="82571"/>
                  </a:lnTo>
                  <a:lnTo>
                    <a:pt x="74378" y="81493"/>
                  </a:lnTo>
                  <a:lnTo>
                    <a:pt x="73300" y="80846"/>
                  </a:lnTo>
                  <a:lnTo>
                    <a:pt x="72222" y="80630"/>
                  </a:lnTo>
                  <a:lnTo>
                    <a:pt x="70928" y="80415"/>
                  </a:lnTo>
                  <a:lnTo>
                    <a:pt x="69204" y="80630"/>
                  </a:lnTo>
                  <a:lnTo>
                    <a:pt x="69204" y="80630"/>
                  </a:lnTo>
                  <a:lnTo>
                    <a:pt x="68773" y="79768"/>
                  </a:lnTo>
                  <a:lnTo>
                    <a:pt x="68126" y="79121"/>
                  </a:lnTo>
                  <a:lnTo>
                    <a:pt x="67263" y="78906"/>
                  </a:lnTo>
                  <a:lnTo>
                    <a:pt x="66186" y="78690"/>
                  </a:lnTo>
                  <a:lnTo>
                    <a:pt x="64461" y="78259"/>
                  </a:lnTo>
                  <a:lnTo>
                    <a:pt x="63814" y="77828"/>
                  </a:lnTo>
                  <a:lnTo>
                    <a:pt x="63167" y="76965"/>
                  </a:lnTo>
                  <a:lnTo>
                    <a:pt x="63167" y="76965"/>
                  </a:lnTo>
                  <a:lnTo>
                    <a:pt x="63167" y="76534"/>
                  </a:lnTo>
                  <a:lnTo>
                    <a:pt x="63167" y="76103"/>
                  </a:lnTo>
                  <a:lnTo>
                    <a:pt x="62736" y="75456"/>
                  </a:lnTo>
                  <a:lnTo>
                    <a:pt x="62305" y="74378"/>
                  </a:lnTo>
                  <a:lnTo>
                    <a:pt x="62089" y="73947"/>
                  </a:lnTo>
                  <a:lnTo>
                    <a:pt x="62089" y="73300"/>
                  </a:lnTo>
                  <a:lnTo>
                    <a:pt x="62089" y="73300"/>
                  </a:lnTo>
                  <a:lnTo>
                    <a:pt x="61443" y="72654"/>
                  </a:lnTo>
                  <a:lnTo>
                    <a:pt x="60796" y="72222"/>
                  </a:lnTo>
                  <a:lnTo>
                    <a:pt x="59934" y="71791"/>
                  </a:lnTo>
                  <a:lnTo>
                    <a:pt x="59071" y="71791"/>
                  </a:lnTo>
                  <a:lnTo>
                    <a:pt x="57346" y="71576"/>
                  </a:lnTo>
                  <a:lnTo>
                    <a:pt x="56484" y="71576"/>
                  </a:lnTo>
                  <a:lnTo>
                    <a:pt x="55837" y="71360"/>
                  </a:lnTo>
                  <a:lnTo>
                    <a:pt x="55837" y="71360"/>
                  </a:lnTo>
                  <a:lnTo>
                    <a:pt x="55191" y="70929"/>
                  </a:lnTo>
                  <a:lnTo>
                    <a:pt x="54759" y="70498"/>
                  </a:lnTo>
                  <a:lnTo>
                    <a:pt x="53897" y="69635"/>
                  </a:lnTo>
                  <a:lnTo>
                    <a:pt x="53250" y="68773"/>
                  </a:lnTo>
                  <a:lnTo>
                    <a:pt x="52604" y="68342"/>
                  </a:lnTo>
                  <a:lnTo>
                    <a:pt x="51957" y="68342"/>
                  </a:lnTo>
                  <a:lnTo>
                    <a:pt x="51957" y="68342"/>
                  </a:lnTo>
                  <a:lnTo>
                    <a:pt x="51741" y="67264"/>
                  </a:lnTo>
                  <a:lnTo>
                    <a:pt x="51310" y="66402"/>
                  </a:lnTo>
                  <a:lnTo>
                    <a:pt x="51310" y="66402"/>
                  </a:lnTo>
                  <a:lnTo>
                    <a:pt x="51094" y="66833"/>
                  </a:lnTo>
                  <a:lnTo>
                    <a:pt x="50663" y="66833"/>
                  </a:lnTo>
                  <a:lnTo>
                    <a:pt x="50232" y="66402"/>
                  </a:lnTo>
                  <a:lnTo>
                    <a:pt x="50232" y="66402"/>
                  </a:lnTo>
                  <a:lnTo>
                    <a:pt x="49801" y="66186"/>
                  </a:lnTo>
                  <a:lnTo>
                    <a:pt x="49154" y="66186"/>
                  </a:lnTo>
                  <a:lnTo>
                    <a:pt x="49154" y="66186"/>
                  </a:lnTo>
                  <a:lnTo>
                    <a:pt x="48292" y="66402"/>
                  </a:lnTo>
                  <a:lnTo>
                    <a:pt x="47430" y="66617"/>
                  </a:lnTo>
                  <a:lnTo>
                    <a:pt x="46567" y="66617"/>
                  </a:lnTo>
                  <a:lnTo>
                    <a:pt x="45705" y="66402"/>
                  </a:lnTo>
                  <a:lnTo>
                    <a:pt x="44196" y="65755"/>
                  </a:lnTo>
                  <a:lnTo>
                    <a:pt x="42471" y="65108"/>
                  </a:lnTo>
                  <a:lnTo>
                    <a:pt x="42471" y="65108"/>
                  </a:lnTo>
                  <a:lnTo>
                    <a:pt x="42040" y="65108"/>
                  </a:lnTo>
                  <a:lnTo>
                    <a:pt x="41609" y="65324"/>
                  </a:lnTo>
                  <a:lnTo>
                    <a:pt x="41609" y="65324"/>
                  </a:lnTo>
                  <a:lnTo>
                    <a:pt x="41393" y="65755"/>
                  </a:lnTo>
                  <a:lnTo>
                    <a:pt x="40746" y="65755"/>
                  </a:lnTo>
                  <a:lnTo>
                    <a:pt x="40746" y="65755"/>
                  </a:lnTo>
                  <a:lnTo>
                    <a:pt x="40746" y="65324"/>
                  </a:lnTo>
                  <a:lnTo>
                    <a:pt x="40962" y="64892"/>
                  </a:lnTo>
                  <a:lnTo>
                    <a:pt x="40962" y="64461"/>
                  </a:lnTo>
                  <a:lnTo>
                    <a:pt x="40531" y="64246"/>
                  </a:lnTo>
                  <a:lnTo>
                    <a:pt x="40531" y="64246"/>
                  </a:lnTo>
                  <a:lnTo>
                    <a:pt x="39884" y="64892"/>
                  </a:lnTo>
                  <a:lnTo>
                    <a:pt x="38806" y="65324"/>
                  </a:lnTo>
                  <a:lnTo>
                    <a:pt x="37944" y="65755"/>
                  </a:lnTo>
                  <a:lnTo>
                    <a:pt x="36866" y="65970"/>
                  </a:lnTo>
                  <a:lnTo>
                    <a:pt x="36866" y="65970"/>
                  </a:lnTo>
                  <a:lnTo>
                    <a:pt x="36219" y="66617"/>
                  </a:lnTo>
                  <a:lnTo>
                    <a:pt x="36003" y="67479"/>
                  </a:lnTo>
                  <a:lnTo>
                    <a:pt x="35572" y="68126"/>
                  </a:lnTo>
                  <a:lnTo>
                    <a:pt x="35141" y="68342"/>
                  </a:lnTo>
                  <a:lnTo>
                    <a:pt x="34710" y="68557"/>
                  </a:lnTo>
                  <a:lnTo>
                    <a:pt x="34710" y="68557"/>
                  </a:lnTo>
                  <a:lnTo>
                    <a:pt x="34279" y="68126"/>
                  </a:lnTo>
                  <a:lnTo>
                    <a:pt x="33632" y="67911"/>
                  </a:lnTo>
                  <a:lnTo>
                    <a:pt x="32554" y="67695"/>
                  </a:lnTo>
                  <a:lnTo>
                    <a:pt x="31261" y="67695"/>
                  </a:lnTo>
                  <a:lnTo>
                    <a:pt x="29967" y="68342"/>
                  </a:lnTo>
                  <a:lnTo>
                    <a:pt x="29967" y="68342"/>
                  </a:lnTo>
                  <a:lnTo>
                    <a:pt x="29320" y="67911"/>
                  </a:lnTo>
                  <a:lnTo>
                    <a:pt x="28674" y="67264"/>
                  </a:lnTo>
                  <a:lnTo>
                    <a:pt x="28242" y="66617"/>
                  </a:lnTo>
                  <a:lnTo>
                    <a:pt x="27811" y="65755"/>
                  </a:lnTo>
                  <a:lnTo>
                    <a:pt x="27811" y="65755"/>
                  </a:lnTo>
                  <a:lnTo>
                    <a:pt x="28242" y="63599"/>
                  </a:lnTo>
                  <a:lnTo>
                    <a:pt x="28674" y="61227"/>
                  </a:lnTo>
                  <a:lnTo>
                    <a:pt x="28674" y="61227"/>
                  </a:lnTo>
                  <a:lnTo>
                    <a:pt x="28027" y="60796"/>
                  </a:lnTo>
                  <a:lnTo>
                    <a:pt x="27380" y="60581"/>
                  </a:lnTo>
                  <a:lnTo>
                    <a:pt x="25871" y="60581"/>
                  </a:lnTo>
                  <a:lnTo>
                    <a:pt x="25871" y="60581"/>
                  </a:lnTo>
                  <a:lnTo>
                    <a:pt x="24577" y="60581"/>
                  </a:lnTo>
                  <a:lnTo>
                    <a:pt x="23284" y="60365"/>
                  </a:lnTo>
                  <a:lnTo>
                    <a:pt x="23284" y="60365"/>
                  </a:lnTo>
                  <a:lnTo>
                    <a:pt x="23931" y="59072"/>
                  </a:lnTo>
                  <a:lnTo>
                    <a:pt x="24577" y="57778"/>
                  </a:lnTo>
                  <a:lnTo>
                    <a:pt x="25009" y="56485"/>
                  </a:lnTo>
                  <a:lnTo>
                    <a:pt x="25440" y="54760"/>
                  </a:lnTo>
                  <a:lnTo>
                    <a:pt x="25440" y="54760"/>
                  </a:lnTo>
                  <a:lnTo>
                    <a:pt x="25224" y="54544"/>
                  </a:lnTo>
                  <a:lnTo>
                    <a:pt x="24793" y="54329"/>
                  </a:lnTo>
                  <a:lnTo>
                    <a:pt x="23931" y="54329"/>
                  </a:lnTo>
                  <a:lnTo>
                    <a:pt x="22422" y="54760"/>
                  </a:lnTo>
                  <a:lnTo>
                    <a:pt x="22422" y="54760"/>
                  </a:lnTo>
                  <a:lnTo>
                    <a:pt x="22206" y="55622"/>
                  </a:lnTo>
                  <a:lnTo>
                    <a:pt x="21775" y="56269"/>
                  </a:lnTo>
                  <a:lnTo>
                    <a:pt x="21128" y="56700"/>
                  </a:lnTo>
                  <a:lnTo>
                    <a:pt x="20481" y="57347"/>
                  </a:lnTo>
                  <a:lnTo>
                    <a:pt x="19835" y="57563"/>
                  </a:lnTo>
                  <a:lnTo>
                    <a:pt x="18972" y="57778"/>
                  </a:lnTo>
                  <a:lnTo>
                    <a:pt x="17894" y="57778"/>
                  </a:lnTo>
                  <a:lnTo>
                    <a:pt x="16816" y="57778"/>
                  </a:lnTo>
                  <a:lnTo>
                    <a:pt x="16816" y="57778"/>
                  </a:lnTo>
                  <a:lnTo>
                    <a:pt x="15738" y="56916"/>
                  </a:lnTo>
                  <a:lnTo>
                    <a:pt x="15307" y="55838"/>
                  </a:lnTo>
                  <a:lnTo>
                    <a:pt x="15092" y="54760"/>
                  </a:lnTo>
                  <a:lnTo>
                    <a:pt x="15092" y="53466"/>
                  </a:lnTo>
                  <a:lnTo>
                    <a:pt x="15307" y="52173"/>
                  </a:lnTo>
                  <a:lnTo>
                    <a:pt x="15738" y="50664"/>
                  </a:lnTo>
                  <a:lnTo>
                    <a:pt x="16385" y="48077"/>
                  </a:lnTo>
                  <a:lnTo>
                    <a:pt x="16385" y="48077"/>
                  </a:lnTo>
                  <a:lnTo>
                    <a:pt x="18110" y="46999"/>
                  </a:lnTo>
                  <a:lnTo>
                    <a:pt x="19835" y="46136"/>
                  </a:lnTo>
                  <a:lnTo>
                    <a:pt x="20912" y="45705"/>
                  </a:lnTo>
                  <a:lnTo>
                    <a:pt x="21990" y="45705"/>
                  </a:lnTo>
                  <a:lnTo>
                    <a:pt x="23068" y="45921"/>
                  </a:lnTo>
                  <a:lnTo>
                    <a:pt x="24362" y="46352"/>
                  </a:lnTo>
                  <a:lnTo>
                    <a:pt x="24362" y="46352"/>
                  </a:lnTo>
                  <a:lnTo>
                    <a:pt x="25009" y="45705"/>
                  </a:lnTo>
                  <a:lnTo>
                    <a:pt x="25871" y="45274"/>
                  </a:lnTo>
                  <a:lnTo>
                    <a:pt x="26949" y="45059"/>
                  </a:lnTo>
                  <a:lnTo>
                    <a:pt x="28027" y="45059"/>
                  </a:lnTo>
                  <a:lnTo>
                    <a:pt x="29105" y="45059"/>
                  </a:lnTo>
                  <a:lnTo>
                    <a:pt x="30183" y="45490"/>
                  </a:lnTo>
                  <a:lnTo>
                    <a:pt x="31045" y="45705"/>
                  </a:lnTo>
                  <a:lnTo>
                    <a:pt x="31692" y="46352"/>
                  </a:lnTo>
                  <a:lnTo>
                    <a:pt x="31692" y="46352"/>
                  </a:lnTo>
                  <a:lnTo>
                    <a:pt x="31692" y="47214"/>
                  </a:lnTo>
                  <a:lnTo>
                    <a:pt x="31476" y="48077"/>
                  </a:lnTo>
                  <a:lnTo>
                    <a:pt x="31476" y="48077"/>
                  </a:lnTo>
                  <a:lnTo>
                    <a:pt x="32554" y="48723"/>
                  </a:lnTo>
                  <a:lnTo>
                    <a:pt x="33416" y="48939"/>
                  </a:lnTo>
                  <a:lnTo>
                    <a:pt x="34279" y="48939"/>
                  </a:lnTo>
                  <a:lnTo>
                    <a:pt x="34279" y="48939"/>
                  </a:lnTo>
                  <a:lnTo>
                    <a:pt x="34063" y="46783"/>
                  </a:lnTo>
                  <a:lnTo>
                    <a:pt x="33848" y="45705"/>
                  </a:lnTo>
                  <a:lnTo>
                    <a:pt x="33848" y="44412"/>
                  </a:lnTo>
                  <a:lnTo>
                    <a:pt x="33848" y="44412"/>
                  </a:lnTo>
                  <a:lnTo>
                    <a:pt x="34494" y="43549"/>
                  </a:lnTo>
                  <a:lnTo>
                    <a:pt x="35357" y="42903"/>
                  </a:lnTo>
                  <a:lnTo>
                    <a:pt x="37297" y="41609"/>
                  </a:lnTo>
                  <a:lnTo>
                    <a:pt x="41393" y="39238"/>
                  </a:lnTo>
                  <a:lnTo>
                    <a:pt x="41393" y="39238"/>
                  </a:lnTo>
                  <a:lnTo>
                    <a:pt x="41393" y="36866"/>
                  </a:lnTo>
                  <a:lnTo>
                    <a:pt x="41393" y="36866"/>
                  </a:lnTo>
                  <a:lnTo>
                    <a:pt x="42471" y="36866"/>
                  </a:lnTo>
                  <a:lnTo>
                    <a:pt x="42471" y="36866"/>
                  </a:lnTo>
                  <a:lnTo>
                    <a:pt x="43118" y="36004"/>
                  </a:lnTo>
                  <a:lnTo>
                    <a:pt x="43549" y="35357"/>
                  </a:lnTo>
                  <a:lnTo>
                    <a:pt x="45058" y="34279"/>
                  </a:lnTo>
                  <a:lnTo>
                    <a:pt x="46783" y="33417"/>
                  </a:lnTo>
                  <a:lnTo>
                    <a:pt x="48723" y="32770"/>
                  </a:lnTo>
                  <a:lnTo>
                    <a:pt x="48723" y="32770"/>
                  </a:lnTo>
                  <a:lnTo>
                    <a:pt x="48939" y="31908"/>
                  </a:lnTo>
                  <a:lnTo>
                    <a:pt x="49370" y="31045"/>
                  </a:lnTo>
                  <a:lnTo>
                    <a:pt x="50017" y="30614"/>
                  </a:lnTo>
                  <a:lnTo>
                    <a:pt x="50879" y="30183"/>
                  </a:lnTo>
                  <a:lnTo>
                    <a:pt x="52819" y="29752"/>
                  </a:lnTo>
                  <a:lnTo>
                    <a:pt x="54544" y="29105"/>
                  </a:lnTo>
                  <a:lnTo>
                    <a:pt x="54544" y="29105"/>
                  </a:lnTo>
                  <a:lnTo>
                    <a:pt x="54113" y="29752"/>
                  </a:lnTo>
                  <a:lnTo>
                    <a:pt x="53897" y="30183"/>
                  </a:lnTo>
                  <a:lnTo>
                    <a:pt x="54113" y="30830"/>
                  </a:lnTo>
                  <a:lnTo>
                    <a:pt x="54113" y="30830"/>
                  </a:lnTo>
                  <a:lnTo>
                    <a:pt x="54975" y="30183"/>
                  </a:lnTo>
                  <a:lnTo>
                    <a:pt x="55837" y="29967"/>
                  </a:lnTo>
                  <a:lnTo>
                    <a:pt x="57778" y="29321"/>
                  </a:lnTo>
                  <a:lnTo>
                    <a:pt x="58640" y="29105"/>
                  </a:lnTo>
                  <a:lnTo>
                    <a:pt x="59502" y="28674"/>
                  </a:lnTo>
                  <a:lnTo>
                    <a:pt x="60149" y="28243"/>
                  </a:lnTo>
                  <a:lnTo>
                    <a:pt x="60580" y="27596"/>
                  </a:lnTo>
                  <a:lnTo>
                    <a:pt x="60580" y="27596"/>
                  </a:lnTo>
                  <a:lnTo>
                    <a:pt x="59934" y="27596"/>
                  </a:lnTo>
                  <a:lnTo>
                    <a:pt x="59071" y="27812"/>
                  </a:lnTo>
                  <a:lnTo>
                    <a:pt x="59071" y="27812"/>
                  </a:lnTo>
                  <a:lnTo>
                    <a:pt x="58424" y="28027"/>
                  </a:lnTo>
                  <a:lnTo>
                    <a:pt x="57778" y="28243"/>
                  </a:lnTo>
                  <a:lnTo>
                    <a:pt x="57131" y="28027"/>
                  </a:lnTo>
                  <a:lnTo>
                    <a:pt x="56700" y="27596"/>
                  </a:lnTo>
                  <a:lnTo>
                    <a:pt x="56700" y="27596"/>
                  </a:lnTo>
                  <a:lnTo>
                    <a:pt x="56700" y="26518"/>
                  </a:lnTo>
                  <a:lnTo>
                    <a:pt x="57131" y="26087"/>
                  </a:lnTo>
                  <a:lnTo>
                    <a:pt x="57562" y="25656"/>
                  </a:lnTo>
                  <a:lnTo>
                    <a:pt x="57778" y="25009"/>
                  </a:lnTo>
                  <a:lnTo>
                    <a:pt x="57778" y="25009"/>
                  </a:lnTo>
                  <a:lnTo>
                    <a:pt x="57562" y="24793"/>
                  </a:lnTo>
                  <a:lnTo>
                    <a:pt x="57346" y="24578"/>
                  </a:lnTo>
                  <a:lnTo>
                    <a:pt x="56700" y="24578"/>
                  </a:lnTo>
                  <a:lnTo>
                    <a:pt x="56700" y="24578"/>
                  </a:lnTo>
                  <a:lnTo>
                    <a:pt x="56269" y="24578"/>
                  </a:lnTo>
                  <a:lnTo>
                    <a:pt x="55837" y="24578"/>
                  </a:lnTo>
                  <a:lnTo>
                    <a:pt x="55837" y="24578"/>
                  </a:lnTo>
                  <a:lnTo>
                    <a:pt x="56053" y="23931"/>
                  </a:lnTo>
                  <a:lnTo>
                    <a:pt x="56700" y="23500"/>
                  </a:lnTo>
                  <a:lnTo>
                    <a:pt x="57131" y="23500"/>
                  </a:lnTo>
                  <a:lnTo>
                    <a:pt x="57778" y="23715"/>
                  </a:lnTo>
                  <a:lnTo>
                    <a:pt x="59071" y="24362"/>
                  </a:lnTo>
                  <a:lnTo>
                    <a:pt x="59934" y="25009"/>
                  </a:lnTo>
                  <a:lnTo>
                    <a:pt x="59934" y="25009"/>
                  </a:lnTo>
                  <a:lnTo>
                    <a:pt x="60149" y="24793"/>
                  </a:lnTo>
                  <a:lnTo>
                    <a:pt x="60149" y="24578"/>
                  </a:lnTo>
                  <a:lnTo>
                    <a:pt x="59718" y="24147"/>
                  </a:lnTo>
                  <a:lnTo>
                    <a:pt x="59502" y="23931"/>
                  </a:lnTo>
                  <a:lnTo>
                    <a:pt x="59287" y="23931"/>
                  </a:lnTo>
                  <a:lnTo>
                    <a:pt x="59502" y="23715"/>
                  </a:lnTo>
                  <a:lnTo>
                    <a:pt x="59502" y="23715"/>
                  </a:lnTo>
                  <a:lnTo>
                    <a:pt x="60365" y="23715"/>
                  </a:lnTo>
                  <a:lnTo>
                    <a:pt x="61227" y="23715"/>
                  </a:lnTo>
                  <a:lnTo>
                    <a:pt x="62736" y="23284"/>
                  </a:lnTo>
                  <a:lnTo>
                    <a:pt x="64030" y="22853"/>
                  </a:lnTo>
                  <a:lnTo>
                    <a:pt x="65539" y="22638"/>
                  </a:lnTo>
                  <a:lnTo>
                    <a:pt x="65539" y="22638"/>
                  </a:lnTo>
                  <a:lnTo>
                    <a:pt x="64676" y="23500"/>
                  </a:lnTo>
                  <a:lnTo>
                    <a:pt x="63598" y="24362"/>
                  </a:lnTo>
                  <a:lnTo>
                    <a:pt x="62736" y="25440"/>
                  </a:lnTo>
                  <a:lnTo>
                    <a:pt x="62521" y="25871"/>
                  </a:lnTo>
                  <a:lnTo>
                    <a:pt x="62521" y="26302"/>
                  </a:lnTo>
                  <a:lnTo>
                    <a:pt x="62521" y="26302"/>
                  </a:lnTo>
                  <a:lnTo>
                    <a:pt x="64030" y="26302"/>
                  </a:lnTo>
                  <a:lnTo>
                    <a:pt x="65323" y="26518"/>
                  </a:lnTo>
                  <a:lnTo>
                    <a:pt x="67910" y="27165"/>
                  </a:lnTo>
                  <a:lnTo>
                    <a:pt x="67910" y="27165"/>
                  </a:lnTo>
                  <a:lnTo>
                    <a:pt x="67910" y="26734"/>
                  </a:lnTo>
                  <a:lnTo>
                    <a:pt x="67910" y="26087"/>
                  </a:lnTo>
                  <a:lnTo>
                    <a:pt x="67695" y="25440"/>
                  </a:lnTo>
                  <a:lnTo>
                    <a:pt x="67910" y="24578"/>
                  </a:lnTo>
                  <a:lnTo>
                    <a:pt x="67910" y="24578"/>
                  </a:lnTo>
                  <a:lnTo>
                    <a:pt x="67479" y="24362"/>
                  </a:lnTo>
                  <a:lnTo>
                    <a:pt x="66832" y="24362"/>
                  </a:lnTo>
                  <a:lnTo>
                    <a:pt x="66401" y="24147"/>
                  </a:lnTo>
                  <a:lnTo>
                    <a:pt x="66186" y="23931"/>
                  </a:lnTo>
                  <a:lnTo>
                    <a:pt x="66186" y="23715"/>
                  </a:lnTo>
                  <a:lnTo>
                    <a:pt x="66186" y="23715"/>
                  </a:lnTo>
                  <a:lnTo>
                    <a:pt x="66617" y="22853"/>
                  </a:lnTo>
                  <a:lnTo>
                    <a:pt x="67048" y="22206"/>
                  </a:lnTo>
                  <a:lnTo>
                    <a:pt x="67263" y="21344"/>
                  </a:lnTo>
                  <a:lnTo>
                    <a:pt x="67479" y="20266"/>
                  </a:lnTo>
                  <a:lnTo>
                    <a:pt x="67479" y="20266"/>
                  </a:lnTo>
                  <a:lnTo>
                    <a:pt x="66401" y="18973"/>
                  </a:lnTo>
                  <a:lnTo>
                    <a:pt x="65754" y="18326"/>
                  </a:lnTo>
                  <a:lnTo>
                    <a:pt x="64892" y="18110"/>
                  </a:lnTo>
                  <a:lnTo>
                    <a:pt x="64892" y="18110"/>
                  </a:lnTo>
                  <a:lnTo>
                    <a:pt x="64676" y="16817"/>
                  </a:lnTo>
                  <a:lnTo>
                    <a:pt x="64461" y="15523"/>
                  </a:lnTo>
                  <a:lnTo>
                    <a:pt x="64245" y="14230"/>
                  </a:lnTo>
                  <a:lnTo>
                    <a:pt x="64030" y="13798"/>
                  </a:lnTo>
                  <a:lnTo>
                    <a:pt x="63598" y="13367"/>
                  </a:lnTo>
                  <a:lnTo>
                    <a:pt x="63598" y="13367"/>
                  </a:lnTo>
                  <a:lnTo>
                    <a:pt x="62736" y="13798"/>
                  </a:lnTo>
                  <a:lnTo>
                    <a:pt x="62089" y="14445"/>
                  </a:lnTo>
                  <a:lnTo>
                    <a:pt x="61227" y="14876"/>
                  </a:lnTo>
                  <a:lnTo>
                    <a:pt x="60796" y="15092"/>
                  </a:lnTo>
                  <a:lnTo>
                    <a:pt x="60149" y="15308"/>
                  </a:lnTo>
                  <a:lnTo>
                    <a:pt x="60149" y="15308"/>
                  </a:lnTo>
                  <a:lnTo>
                    <a:pt x="59502" y="14876"/>
                  </a:lnTo>
                  <a:lnTo>
                    <a:pt x="59287" y="14445"/>
                  </a:lnTo>
                  <a:lnTo>
                    <a:pt x="59287" y="14014"/>
                  </a:lnTo>
                  <a:lnTo>
                    <a:pt x="59287" y="14014"/>
                  </a:lnTo>
                  <a:lnTo>
                    <a:pt x="59287" y="13583"/>
                  </a:lnTo>
                  <a:lnTo>
                    <a:pt x="59502" y="13367"/>
                  </a:lnTo>
                  <a:lnTo>
                    <a:pt x="59718" y="13152"/>
                  </a:lnTo>
                  <a:lnTo>
                    <a:pt x="59718" y="12721"/>
                  </a:lnTo>
                  <a:lnTo>
                    <a:pt x="59718" y="12721"/>
                  </a:lnTo>
                  <a:lnTo>
                    <a:pt x="59071" y="12505"/>
                  </a:lnTo>
                  <a:lnTo>
                    <a:pt x="58640" y="12074"/>
                  </a:lnTo>
                  <a:lnTo>
                    <a:pt x="57562" y="10996"/>
                  </a:lnTo>
                  <a:lnTo>
                    <a:pt x="57562" y="10996"/>
                  </a:lnTo>
                  <a:lnTo>
                    <a:pt x="57131" y="11211"/>
                  </a:lnTo>
                  <a:lnTo>
                    <a:pt x="56484" y="11211"/>
                  </a:lnTo>
                  <a:lnTo>
                    <a:pt x="55406" y="11211"/>
                  </a:lnTo>
                  <a:lnTo>
                    <a:pt x="55406" y="11211"/>
                  </a:lnTo>
                  <a:lnTo>
                    <a:pt x="53897" y="10996"/>
                  </a:lnTo>
                  <a:lnTo>
                    <a:pt x="53897" y="10996"/>
                  </a:lnTo>
                  <a:lnTo>
                    <a:pt x="53466" y="11427"/>
                  </a:lnTo>
                  <a:lnTo>
                    <a:pt x="53035" y="12074"/>
                  </a:lnTo>
                  <a:lnTo>
                    <a:pt x="52604" y="13367"/>
                  </a:lnTo>
                  <a:lnTo>
                    <a:pt x="51741" y="16170"/>
                  </a:lnTo>
                  <a:lnTo>
                    <a:pt x="51310" y="17248"/>
                  </a:lnTo>
                  <a:lnTo>
                    <a:pt x="50879" y="17895"/>
                  </a:lnTo>
                  <a:lnTo>
                    <a:pt x="50448" y="18326"/>
                  </a:lnTo>
                  <a:lnTo>
                    <a:pt x="49801" y="18757"/>
                  </a:lnTo>
                  <a:lnTo>
                    <a:pt x="49154" y="18973"/>
                  </a:lnTo>
                  <a:lnTo>
                    <a:pt x="48292" y="18973"/>
                  </a:lnTo>
                  <a:lnTo>
                    <a:pt x="47214" y="18973"/>
                  </a:lnTo>
                  <a:lnTo>
                    <a:pt x="47214" y="18973"/>
                  </a:lnTo>
                  <a:lnTo>
                    <a:pt x="46352" y="21128"/>
                  </a:lnTo>
                  <a:lnTo>
                    <a:pt x="46136" y="21560"/>
                  </a:lnTo>
                  <a:lnTo>
                    <a:pt x="45705" y="21991"/>
                  </a:lnTo>
                  <a:lnTo>
                    <a:pt x="45274" y="22206"/>
                  </a:lnTo>
                  <a:lnTo>
                    <a:pt x="44627" y="22422"/>
                  </a:lnTo>
                  <a:lnTo>
                    <a:pt x="44627" y="22422"/>
                  </a:lnTo>
                  <a:lnTo>
                    <a:pt x="44196" y="21991"/>
                  </a:lnTo>
                  <a:lnTo>
                    <a:pt x="43980" y="21344"/>
                  </a:lnTo>
                  <a:lnTo>
                    <a:pt x="43980" y="20913"/>
                  </a:lnTo>
                  <a:lnTo>
                    <a:pt x="44196" y="20482"/>
                  </a:lnTo>
                  <a:lnTo>
                    <a:pt x="44627" y="19404"/>
                  </a:lnTo>
                  <a:lnTo>
                    <a:pt x="45058" y="18541"/>
                  </a:lnTo>
                  <a:lnTo>
                    <a:pt x="45058" y="18541"/>
                  </a:lnTo>
                  <a:lnTo>
                    <a:pt x="43980" y="18541"/>
                  </a:lnTo>
                  <a:lnTo>
                    <a:pt x="42902" y="18326"/>
                  </a:lnTo>
                  <a:lnTo>
                    <a:pt x="41393" y="17463"/>
                  </a:lnTo>
                  <a:lnTo>
                    <a:pt x="41393" y="17463"/>
                  </a:lnTo>
                  <a:lnTo>
                    <a:pt x="39884" y="16601"/>
                  </a:lnTo>
                  <a:lnTo>
                    <a:pt x="39022" y="16386"/>
                  </a:lnTo>
                  <a:lnTo>
                    <a:pt x="37944" y="16386"/>
                  </a:lnTo>
                  <a:lnTo>
                    <a:pt x="37944" y="16386"/>
                  </a:lnTo>
                  <a:lnTo>
                    <a:pt x="38159" y="15523"/>
                  </a:lnTo>
                  <a:lnTo>
                    <a:pt x="37944" y="15092"/>
                  </a:lnTo>
                  <a:lnTo>
                    <a:pt x="37513" y="14230"/>
                  </a:lnTo>
                  <a:lnTo>
                    <a:pt x="37513" y="14230"/>
                  </a:lnTo>
                  <a:lnTo>
                    <a:pt x="38591" y="13152"/>
                  </a:lnTo>
                  <a:lnTo>
                    <a:pt x="39884" y="12289"/>
                  </a:lnTo>
                  <a:lnTo>
                    <a:pt x="41178" y="11643"/>
                  </a:lnTo>
                  <a:lnTo>
                    <a:pt x="42687" y="10996"/>
                  </a:lnTo>
                  <a:lnTo>
                    <a:pt x="45920" y="9918"/>
                  </a:lnTo>
                  <a:lnTo>
                    <a:pt x="49154" y="8840"/>
                  </a:lnTo>
                  <a:lnTo>
                    <a:pt x="49154" y="8840"/>
                  </a:lnTo>
                  <a:lnTo>
                    <a:pt x="48723" y="9271"/>
                  </a:lnTo>
                  <a:lnTo>
                    <a:pt x="48292" y="9487"/>
                  </a:lnTo>
                  <a:lnTo>
                    <a:pt x="48076" y="9918"/>
                  </a:lnTo>
                  <a:lnTo>
                    <a:pt x="48076" y="10134"/>
                  </a:lnTo>
                  <a:lnTo>
                    <a:pt x="48076" y="10349"/>
                  </a:lnTo>
                  <a:lnTo>
                    <a:pt x="48076" y="10349"/>
                  </a:lnTo>
                  <a:lnTo>
                    <a:pt x="49154" y="10349"/>
                  </a:lnTo>
                  <a:lnTo>
                    <a:pt x="50232" y="10134"/>
                  </a:lnTo>
                  <a:lnTo>
                    <a:pt x="50232" y="10134"/>
                  </a:lnTo>
                  <a:lnTo>
                    <a:pt x="51526" y="9918"/>
                  </a:lnTo>
                  <a:lnTo>
                    <a:pt x="52172" y="9918"/>
                  </a:lnTo>
                  <a:lnTo>
                    <a:pt x="52819" y="10134"/>
                  </a:lnTo>
                  <a:lnTo>
                    <a:pt x="52819" y="10134"/>
                  </a:lnTo>
                  <a:lnTo>
                    <a:pt x="52604" y="9702"/>
                  </a:lnTo>
                  <a:lnTo>
                    <a:pt x="52388" y="9271"/>
                  </a:lnTo>
                  <a:lnTo>
                    <a:pt x="51741" y="8624"/>
                  </a:lnTo>
                  <a:lnTo>
                    <a:pt x="50879" y="8193"/>
                  </a:lnTo>
                  <a:lnTo>
                    <a:pt x="50663" y="7978"/>
                  </a:lnTo>
                  <a:lnTo>
                    <a:pt x="50663" y="7546"/>
                  </a:lnTo>
                  <a:lnTo>
                    <a:pt x="50663" y="7546"/>
                  </a:lnTo>
                  <a:lnTo>
                    <a:pt x="51526" y="7762"/>
                  </a:lnTo>
                  <a:lnTo>
                    <a:pt x="52388" y="7762"/>
                  </a:lnTo>
                  <a:lnTo>
                    <a:pt x="53250" y="7546"/>
                  </a:lnTo>
                  <a:lnTo>
                    <a:pt x="54113" y="6900"/>
                  </a:lnTo>
                  <a:lnTo>
                    <a:pt x="55406" y="5822"/>
                  </a:lnTo>
                  <a:lnTo>
                    <a:pt x="56484" y="4313"/>
                  </a:lnTo>
                  <a:lnTo>
                    <a:pt x="56484" y="4313"/>
                  </a:lnTo>
                  <a:lnTo>
                    <a:pt x="58209" y="4313"/>
                  </a:lnTo>
                  <a:lnTo>
                    <a:pt x="59718" y="4097"/>
                  </a:lnTo>
                  <a:lnTo>
                    <a:pt x="59718" y="4097"/>
                  </a:lnTo>
                  <a:lnTo>
                    <a:pt x="60796" y="5175"/>
                  </a:lnTo>
                  <a:lnTo>
                    <a:pt x="62089" y="6253"/>
                  </a:lnTo>
                  <a:lnTo>
                    <a:pt x="62089" y="6253"/>
                  </a:lnTo>
                  <a:lnTo>
                    <a:pt x="61443" y="6900"/>
                  </a:lnTo>
                  <a:lnTo>
                    <a:pt x="60796" y="7331"/>
                  </a:lnTo>
                  <a:lnTo>
                    <a:pt x="59071" y="7978"/>
                  </a:lnTo>
                  <a:lnTo>
                    <a:pt x="57131" y="8409"/>
                  </a:lnTo>
                  <a:lnTo>
                    <a:pt x="56269" y="8840"/>
                  </a:lnTo>
                  <a:lnTo>
                    <a:pt x="55622" y="9271"/>
                  </a:lnTo>
                  <a:lnTo>
                    <a:pt x="55622" y="9271"/>
                  </a:lnTo>
                  <a:lnTo>
                    <a:pt x="55837" y="9487"/>
                  </a:lnTo>
                  <a:lnTo>
                    <a:pt x="56269" y="9487"/>
                  </a:lnTo>
                  <a:lnTo>
                    <a:pt x="57131" y="9271"/>
                  </a:lnTo>
                  <a:lnTo>
                    <a:pt x="57131" y="9271"/>
                  </a:lnTo>
                  <a:lnTo>
                    <a:pt x="57778" y="9271"/>
                  </a:lnTo>
                  <a:lnTo>
                    <a:pt x="58640" y="9271"/>
                  </a:lnTo>
                  <a:lnTo>
                    <a:pt x="58640" y="9271"/>
                  </a:lnTo>
                  <a:lnTo>
                    <a:pt x="59502" y="10134"/>
                  </a:lnTo>
                  <a:lnTo>
                    <a:pt x="60580" y="10996"/>
                  </a:lnTo>
                  <a:lnTo>
                    <a:pt x="61874" y="11427"/>
                  </a:lnTo>
                  <a:lnTo>
                    <a:pt x="63598" y="11858"/>
                  </a:lnTo>
                  <a:lnTo>
                    <a:pt x="63598" y="11858"/>
                  </a:lnTo>
                  <a:lnTo>
                    <a:pt x="63598" y="11211"/>
                  </a:lnTo>
                  <a:lnTo>
                    <a:pt x="63383" y="10996"/>
                  </a:lnTo>
                  <a:lnTo>
                    <a:pt x="63167" y="10780"/>
                  </a:lnTo>
                  <a:lnTo>
                    <a:pt x="63383" y="10565"/>
                  </a:lnTo>
                  <a:lnTo>
                    <a:pt x="63383" y="10565"/>
                  </a:lnTo>
                  <a:lnTo>
                    <a:pt x="64245" y="10780"/>
                  </a:lnTo>
                  <a:lnTo>
                    <a:pt x="65108" y="10780"/>
                  </a:lnTo>
                  <a:lnTo>
                    <a:pt x="65539" y="10565"/>
                  </a:lnTo>
                  <a:lnTo>
                    <a:pt x="65970" y="9702"/>
                  </a:lnTo>
                  <a:lnTo>
                    <a:pt x="65970" y="9702"/>
                  </a:lnTo>
                  <a:lnTo>
                    <a:pt x="65754" y="9056"/>
                  </a:lnTo>
                  <a:lnTo>
                    <a:pt x="65539" y="8840"/>
                  </a:lnTo>
                  <a:lnTo>
                    <a:pt x="65108" y="8409"/>
                  </a:lnTo>
                  <a:lnTo>
                    <a:pt x="65108" y="7762"/>
                  </a:lnTo>
                  <a:lnTo>
                    <a:pt x="65108" y="7762"/>
                  </a:lnTo>
                  <a:lnTo>
                    <a:pt x="65323" y="7546"/>
                  </a:lnTo>
                  <a:lnTo>
                    <a:pt x="65754" y="7546"/>
                  </a:lnTo>
                  <a:lnTo>
                    <a:pt x="66186" y="7978"/>
                  </a:lnTo>
                  <a:lnTo>
                    <a:pt x="66832" y="8409"/>
                  </a:lnTo>
                  <a:lnTo>
                    <a:pt x="67048" y="8624"/>
                  </a:lnTo>
                  <a:lnTo>
                    <a:pt x="67263" y="8840"/>
                  </a:lnTo>
                  <a:lnTo>
                    <a:pt x="67263" y="8840"/>
                  </a:lnTo>
                  <a:lnTo>
                    <a:pt x="68988" y="8193"/>
                  </a:lnTo>
                  <a:lnTo>
                    <a:pt x="69635" y="7546"/>
                  </a:lnTo>
                  <a:lnTo>
                    <a:pt x="69850" y="6900"/>
                  </a:lnTo>
                  <a:lnTo>
                    <a:pt x="69850" y="6900"/>
                  </a:lnTo>
                  <a:lnTo>
                    <a:pt x="69204" y="6253"/>
                  </a:lnTo>
                  <a:lnTo>
                    <a:pt x="68341" y="6037"/>
                  </a:lnTo>
                  <a:lnTo>
                    <a:pt x="67479" y="5606"/>
                  </a:lnTo>
                  <a:lnTo>
                    <a:pt x="67048" y="5391"/>
                  </a:lnTo>
                  <a:lnTo>
                    <a:pt x="66832" y="4959"/>
                  </a:lnTo>
                  <a:lnTo>
                    <a:pt x="66832" y="4959"/>
                  </a:lnTo>
                  <a:lnTo>
                    <a:pt x="66832" y="4528"/>
                  </a:lnTo>
                  <a:lnTo>
                    <a:pt x="67048" y="4097"/>
                  </a:lnTo>
                  <a:lnTo>
                    <a:pt x="67048" y="3881"/>
                  </a:lnTo>
                  <a:lnTo>
                    <a:pt x="67048" y="3450"/>
                  </a:lnTo>
                  <a:lnTo>
                    <a:pt x="67048" y="3450"/>
                  </a:lnTo>
                  <a:lnTo>
                    <a:pt x="65970" y="3019"/>
                  </a:lnTo>
                  <a:lnTo>
                    <a:pt x="64676" y="2588"/>
                  </a:lnTo>
                  <a:lnTo>
                    <a:pt x="63598" y="1941"/>
                  </a:lnTo>
                  <a:lnTo>
                    <a:pt x="63167" y="1510"/>
                  </a:lnTo>
                  <a:lnTo>
                    <a:pt x="62952" y="863"/>
                  </a:lnTo>
                  <a:lnTo>
                    <a:pt x="62952" y="863"/>
                  </a:lnTo>
                  <a:lnTo>
                    <a:pt x="59934" y="863"/>
                  </a:lnTo>
                  <a:lnTo>
                    <a:pt x="59934" y="863"/>
                  </a:lnTo>
                  <a:lnTo>
                    <a:pt x="57131" y="863"/>
                  </a:lnTo>
                  <a:lnTo>
                    <a:pt x="55837" y="863"/>
                  </a:lnTo>
                  <a:lnTo>
                    <a:pt x="54544" y="1079"/>
                  </a:lnTo>
                  <a:lnTo>
                    <a:pt x="53682" y="1294"/>
                  </a:lnTo>
                  <a:lnTo>
                    <a:pt x="52819" y="1941"/>
                  </a:lnTo>
                  <a:lnTo>
                    <a:pt x="52388" y="2588"/>
                  </a:lnTo>
                  <a:lnTo>
                    <a:pt x="51957" y="3666"/>
                  </a:lnTo>
                  <a:lnTo>
                    <a:pt x="51957" y="3666"/>
                  </a:lnTo>
                  <a:lnTo>
                    <a:pt x="52172" y="3881"/>
                  </a:lnTo>
                  <a:lnTo>
                    <a:pt x="52388" y="3881"/>
                  </a:lnTo>
                  <a:lnTo>
                    <a:pt x="53035" y="3881"/>
                  </a:lnTo>
                  <a:lnTo>
                    <a:pt x="53466" y="4097"/>
                  </a:lnTo>
                  <a:lnTo>
                    <a:pt x="53466" y="4313"/>
                  </a:lnTo>
                  <a:lnTo>
                    <a:pt x="53466" y="4528"/>
                  </a:lnTo>
                  <a:lnTo>
                    <a:pt x="53466" y="4528"/>
                  </a:lnTo>
                  <a:lnTo>
                    <a:pt x="52819" y="5175"/>
                  </a:lnTo>
                  <a:lnTo>
                    <a:pt x="52172" y="5606"/>
                  </a:lnTo>
                  <a:lnTo>
                    <a:pt x="50448" y="6469"/>
                  </a:lnTo>
                  <a:lnTo>
                    <a:pt x="50448" y="6469"/>
                  </a:lnTo>
                  <a:lnTo>
                    <a:pt x="50232" y="6037"/>
                  </a:lnTo>
                  <a:lnTo>
                    <a:pt x="50448" y="5822"/>
                  </a:lnTo>
                  <a:lnTo>
                    <a:pt x="50663" y="5606"/>
                  </a:lnTo>
                  <a:lnTo>
                    <a:pt x="50663" y="4959"/>
                  </a:lnTo>
                  <a:lnTo>
                    <a:pt x="50663" y="4959"/>
                  </a:lnTo>
                  <a:lnTo>
                    <a:pt x="49801" y="4744"/>
                  </a:lnTo>
                  <a:lnTo>
                    <a:pt x="49370" y="4313"/>
                  </a:lnTo>
                  <a:lnTo>
                    <a:pt x="49370" y="3881"/>
                  </a:lnTo>
                  <a:lnTo>
                    <a:pt x="49370" y="3881"/>
                  </a:lnTo>
                  <a:lnTo>
                    <a:pt x="49585" y="3019"/>
                  </a:lnTo>
                  <a:lnTo>
                    <a:pt x="49585" y="2372"/>
                  </a:lnTo>
                  <a:lnTo>
                    <a:pt x="49801" y="1941"/>
                  </a:lnTo>
                  <a:lnTo>
                    <a:pt x="49801" y="1941"/>
                  </a:lnTo>
                  <a:lnTo>
                    <a:pt x="50663" y="1726"/>
                  </a:lnTo>
                  <a:lnTo>
                    <a:pt x="51741" y="1726"/>
                  </a:lnTo>
                  <a:lnTo>
                    <a:pt x="52819" y="1294"/>
                  </a:lnTo>
                  <a:lnTo>
                    <a:pt x="53035" y="1079"/>
                  </a:lnTo>
                  <a:lnTo>
                    <a:pt x="53250" y="648"/>
                  </a:lnTo>
                  <a:lnTo>
                    <a:pt x="53250" y="648"/>
                  </a:lnTo>
                  <a:lnTo>
                    <a:pt x="52388" y="217"/>
                  </a:lnTo>
                  <a:lnTo>
                    <a:pt x="51741" y="217"/>
                  </a:lnTo>
                  <a:lnTo>
                    <a:pt x="50879" y="432"/>
                  </a:lnTo>
                  <a:lnTo>
                    <a:pt x="50232" y="648"/>
                  </a:lnTo>
                  <a:lnTo>
                    <a:pt x="49154" y="1510"/>
                  </a:lnTo>
                  <a:lnTo>
                    <a:pt x="47861" y="2157"/>
                  </a:lnTo>
                  <a:lnTo>
                    <a:pt x="47861" y="2157"/>
                  </a:lnTo>
                  <a:lnTo>
                    <a:pt x="48076" y="1941"/>
                  </a:lnTo>
                  <a:lnTo>
                    <a:pt x="48292" y="1510"/>
                  </a:lnTo>
                  <a:lnTo>
                    <a:pt x="48507" y="1079"/>
                  </a:lnTo>
                  <a:lnTo>
                    <a:pt x="48507" y="648"/>
                  </a:lnTo>
                  <a:lnTo>
                    <a:pt x="48507" y="648"/>
                  </a:lnTo>
                  <a:lnTo>
                    <a:pt x="47214" y="648"/>
                  </a:lnTo>
                  <a:lnTo>
                    <a:pt x="45920" y="863"/>
                  </a:lnTo>
                  <a:lnTo>
                    <a:pt x="43980" y="1726"/>
                  </a:lnTo>
                  <a:lnTo>
                    <a:pt x="43980" y="1726"/>
                  </a:lnTo>
                  <a:lnTo>
                    <a:pt x="44411" y="2372"/>
                  </a:lnTo>
                  <a:lnTo>
                    <a:pt x="45058" y="2804"/>
                  </a:lnTo>
                  <a:lnTo>
                    <a:pt x="46567" y="3019"/>
                  </a:lnTo>
                  <a:lnTo>
                    <a:pt x="46567" y="3019"/>
                  </a:lnTo>
                  <a:lnTo>
                    <a:pt x="46136" y="3450"/>
                  </a:lnTo>
                  <a:lnTo>
                    <a:pt x="45920" y="3881"/>
                  </a:lnTo>
                  <a:lnTo>
                    <a:pt x="45920" y="4528"/>
                  </a:lnTo>
                  <a:lnTo>
                    <a:pt x="46136" y="5175"/>
                  </a:lnTo>
                  <a:lnTo>
                    <a:pt x="46136" y="5175"/>
                  </a:lnTo>
                  <a:lnTo>
                    <a:pt x="45274" y="5606"/>
                  </a:lnTo>
                  <a:lnTo>
                    <a:pt x="44411" y="6037"/>
                  </a:lnTo>
                  <a:lnTo>
                    <a:pt x="44411" y="6037"/>
                  </a:lnTo>
                  <a:lnTo>
                    <a:pt x="44411" y="5606"/>
                  </a:lnTo>
                  <a:lnTo>
                    <a:pt x="44843" y="5391"/>
                  </a:lnTo>
                  <a:lnTo>
                    <a:pt x="45058" y="5175"/>
                  </a:lnTo>
                  <a:lnTo>
                    <a:pt x="45058" y="4528"/>
                  </a:lnTo>
                  <a:lnTo>
                    <a:pt x="45058" y="4528"/>
                  </a:lnTo>
                  <a:lnTo>
                    <a:pt x="44627" y="4313"/>
                  </a:lnTo>
                  <a:lnTo>
                    <a:pt x="44196" y="4313"/>
                  </a:lnTo>
                  <a:lnTo>
                    <a:pt x="43333" y="4528"/>
                  </a:lnTo>
                  <a:lnTo>
                    <a:pt x="42471" y="5175"/>
                  </a:lnTo>
                  <a:lnTo>
                    <a:pt x="42040" y="6037"/>
                  </a:lnTo>
                  <a:lnTo>
                    <a:pt x="42040" y="6037"/>
                  </a:lnTo>
                  <a:lnTo>
                    <a:pt x="40315" y="6037"/>
                  </a:lnTo>
                  <a:lnTo>
                    <a:pt x="40315" y="6037"/>
                  </a:lnTo>
                  <a:lnTo>
                    <a:pt x="39453" y="6037"/>
                  </a:lnTo>
                  <a:lnTo>
                    <a:pt x="38375" y="5822"/>
                  </a:lnTo>
                  <a:lnTo>
                    <a:pt x="37728" y="5606"/>
                  </a:lnTo>
                  <a:lnTo>
                    <a:pt x="37513" y="5391"/>
                  </a:lnTo>
                  <a:lnTo>
                    <a:pt x="37297" y="4959"/>
                  </a:lnTo>
                  <a:lnTo>
                    <a:pt x="37297" y="4959"/>
                  </a:lnTo>
                  <a:lnTo>
                    <a:pt x="38591" y="5175"/>
                  </a:lnTo>
                  <a:lnTo>
                    <a:pt x="39884" y="5175"/>
                  </a:lnTo>
                  <a:lnTo>
                    <a:pt x="40962" y="4744"/>
                  </a:lnTo>
                  <a:lnTo>
                    <a:pt x="41824" y="4313"/>
                  </a:lnTo>
                  <a:lnTo>
                    <a:pt x="41824" y="4313"/>
                  </a:lnTo>
                  <a:lnTo>
                    <a:pt x="41824" y="3881"/>
                  </a:lnTo>
                  <a:lnTo>
                    <a:pt x="41393" y="3666"/>
                  </a:lnTo>
                  <a:lnTo>
                    <a:pt x="41178" y="3450"/>
                  </a:lnTo>
                  <a:lnTo>
                    <a:pt x="40962" y="3019"/>
                  </a:lnTo>
                  <a:lnTo>
                    <a:pt x="40962" y="3019"/>
                  </a:lnTo>
                  <a:lnTo>
                    <a:pt x="41178" y="2372"/>
                  </a:lnTo>
                  <a:lnTo>
                    <a:pt x="41824" y="1941"/>
                  </a:lnTo>
                  <a:lnTo>
                    <a:pt x="42471" y="1510"/>
                  </a:lnTo>
                  <a:lnTo>
                    <a:pt x="42902" y="863"/>
                  </a:lnTo>
                  <a:lnTo>
                    <a:pt x="42902" y="863"/>
                  </a:lnTo>
                  <a:lnTo>
                    <a:pt x="42255" y="648"/>
                  </a:lnTo>
                  <a:lnTo>
                    <a:pt x="41824" y="648"/>
                  </a:lnTo>
                  <a:lnTo>
                    <a:pt x="40962" y="1079"/>
                  </a:lnTo>
                  <a:lnTo>
                    <a:pt x="40100" y="1726"/>
                  </a:lnTo>
                  <a:lnTo>
                    <a:pt x="39022" y="1941"/>
                  </a:lnTo>
                  <a:lnTo>
                    <a:pt x="39022" y="1941"/>
                  </a:lnTo>
                  <a:lnTo>
                    <a:pt x="37944" y="1726"/>
                  </a:lnTo>
                  <a:lnTo>
                    <a:pt x="36866" y="1294"/>
                  </a:lnTo>
                  <a:lnTo>
                    <a:pt x="34926" y="432"/>
                  </a:lnTo>
                  <a:lnTo>
                    <a:pt x="34926" y="432"/>
                  </a:lnTo>
                  <a:lnTo>
                    <a:pt x="33632" y="217"/>
                  </a:lnTo>
                  <a:lnTo>
                    <a:pt x="32339" y="1"/>
                  </a:lnTo>
                  <a:lnTo>
                    <a:pt x="31045" y="1"/>
                  </a:lnTo>
                  <a:lnTo>
                    <a:pt x="29751" y="217"/>
                  </a:lnTo>
                  <a:lnTo>
                    <a:pt x="28889" y="648"/>
                  </a:lnTo>
                  <a:lnTo>
                    <a:pt x="27811" y="1294"/>
                  </a:lnTo>
                  <a:lnTo>
                    <a:pt x="26949" y="1941"/>
                  </a:lnTo>
                  <a:lnTo>
                    <a:pt x="26302" y="2804"/>
                  </a:lnTo>
                  <a:lnTo>
                    <a:pt x="26302" y="2804"/>
                  </a:lnTo>
                  <a:lnTo>
                    <a:pt x="26733" y="3019"/>
                  </a:lnTo>
                  <a:lnTo>
                    <a:pt x="27164" y="3019"/>
                  </a:lnTo>
                  <a:lnTo>
                    <a:pt x="28242" y="2804"/>
                  </a:lnTo>
                  <a:lnTo>
                    <a:pt x="28242" y="2804"/>
                  </a:lnTo>
                  <a:lnTo>
                    <a:pt x="29320" y="2588"/>
                  </a:lnTo>
                  <a:lnTo>
                    <a:pt x="29751" y="2588"/>
                  </a:lnTo>
                  <a:lnTo>
                    <a:pt x="30398" y="2804"/>
                  </a:lnTo>
                  <a:lnTo>
                    <a:pt x="30398" y="2804"/>
                  </a:lnTo>
                  <a:lnTo>
                    <a:pt x="29751" y="4097"/>
                  </a:lnTo>
                  <a:lnTo>
                    <a:pt x="29536" y="4528"/>
                  </a:lnTo>
                  <a:lnTo>
                    <a:pt x="29105" y="4959"/>
                  </a:lnTo>
                  <a:lnTo>
                    <a:pt x="29105" y="4959"/>
                  </a:lnTo>
                  <a:lnTo>
                    <a:pt x="28242" y="4744"/>
                  </a:lnTo>
                  <a:lnTo>
                    <a:pt x="27380" y="4528"/>
                  </a:lnTo>
                  <a:lnTo>
                    <a:pt x="25224" y="4528"/>
                  </a:lnTo>
                  <a:lnTo>
                    <a:pt x="23284" y="4313"/>
                  </a:lnTo>
                  <a:lnTo>
                    <a:pt x="22422" y="4097"/>
                  </a:lnTo>
                  <a:lnTo>
                    <a:pt x="21775" y="3666"/>
                  </a:lnTo>
                  <a:lnTo>
                    <a:pt x="21775" y="3666"/>
                  </a:lnTo>
                  <a:lnTo>
                    <a:pt x="21128" y="3881"/>
                  </a:lnTo>
                  <a:lnTo>
                    <a:pt x="21128" y="3881"/>
                  </a:lnTo>
                  <a:lnTo>
                    <a:pt x="17463" y="8193"/>
                  </a:lnTo>
                  <a:lnTo>
                    <a:pt x="14014" y="12721"/>
                  </a:lnTo>
                  <a:lnTo>
                    <a:pt x="10780" y="17463"/>
                  </a:lnTo>
                  <a:lnTo>
                    <a:pt x="7977" y="22422"/>
                  </a:lnTo>
                  <a:lnTo>
                    <a:pt x="5390" y="27596"/>
                  </a:lnTo>
                  <a:lnTo>
                    <a:pt x="3234" y="32770"/>
                  </a:lnTo>
                  <a:lnTo>
                    <a:pt x="1510" y="38375"/>
                  </a:lnTo>
                  <a:lnTo>
                    <a:pt x="1" y="43981"/>
                  </a:lnTo>
                  <a:lnTo>
                    <a:pt x="1" y="43981"/>
                  </a:lnTo>
                  <a:lnTo>
                    <a:pt x="432" y="43765"/>
                  </a:lnTo>
                  <a:lnTo>
                    <a:pt x="863" y="43765"/>
                  </a:lnTo>
                  <a:lnTo>
                    <a:pt x="863" y="43765"/>
                  </a:lnTo>
                  <a:lnTo>
                    <a:pt x="1294" y="44196"/>
                  </a:lnTo>
                  <a:lnTo>
                    <a:pt x="1510" y="44627"/>
                  </a:lnTo>
                  <a:lnTo>
                    <a:pt x="1294" y="45921"/>
                  </a:lnTo>
                  <a:lnTo>
                    <a:pt x="1294" y="45921"/>
                  </a:lnTo>
                  <a:lnTo>
                    <a:pt x="2588" y="48077"/>
                  </a:lnTo>
                  <a:lnTo>
                    <a:pt x="4097" y="50233"/>
                  </a:lnTo>
                  <a:lnTo>
                    <a:pt x="5606" y="52173"/>
                  </a:lnTo>
                  <a:lnTo>
                    <a:pt x="6684" y="54544"/>
                  </a:lnTo>
                  <a:lnTo>
                    <a:pt x="6684" y="54544"/>
                  </a:lnTo>
                  <a:lnTo>
                    <a:pt x="6468" y="54975"/>
                  </a:lnTo>
                  <a:lnTo>
                    <a:pt x="6468" y="55407"/>
                  </a:lnTo>
                  <a:lnTo>
                    <a:pt x="6253" y="55838"/>
                  </a:lnTo>
                  <a:lnTo>
                    <a:pt x="6253" y="56485"/>
                  </a:lnTo>
                  <a:lnTo>
                    <a:pt x="6253" y="56485"/>
                  </a:lnTo>
                  <a:lnTo>
                    <a:pt x="8409" y="57994"/>
                  </a:lnTo>
                  <a:lnTo>
                    <a:pt x="9702" y="58856"/>
                  </a:lnTo>
                  <a:lnTo>
                    <a:pt x="10996" y="59503"/>
                  </a:lnTo>
                  <a:lnTo>
                    <a:pt x="12505" y="60150"/>
                  </a:lnTo>
                  <a:lnTo>
                    <a:pt x="13798" y="60581"/>
                  </a:lnTo>
                  <a:lnTo>
                    <a:pt x="15523" y="60581"/>
                  </a:lnTo>
                  <a:lnTo>
                    <a:pt x="17032" y="60365"/>
                  </a:lnTo>
                  <a:lnTo>
                    <a:pt x="17032" y="60365"/>
                  </a:lnTo>
                  <a:lnTo>
                    <a:pt x="17894" y="60796"/>
                  </a:lnTo>
                  <a:lnTo>
                    <a:pt x="18541" y="61443"/>
                  </a:lnTo>
                  <a:lnTo>
                    <a:pt x="19188" y="62305"/>
                  </a:lnTo>
                  <a:lnTo>
                    <a:pt x="20050" y="62952"/>
                  </a:lnTo>
                  <a:lnTo>
                    <a:pt x="20050" y="62952"/>
                  </a:lnTo>
                  <a:lnTo>
                    <a:pt x="21775" y="63383"/>
                  </a:lnTo>
                  <a:lnTo>
                    <a:pt x="23715" y="64030"/>
                  </a:lnTo>
                  <a:lnTo>
                    <a:pt x="24362" y="64246"/>
                  </a:lnTo>
                  <a:lnTo>
                    <a:pt x="25009" y="64892"/>
                  </a:lnTo>
                  <a:lnTo>
                    <a:pt x="25440" y="65755"/>
                  </a:lnTo>
                  <a:lnTo>
                    <a:pt x="25440" y="66833"/>
                  </a:lnTo>
                  <a:lnTo>
                    <a:pt x="25440" y="66833"/>
                  </a:lnTo>
                  <a:lnTo>
                    <a:pt x="28027" y="68557"/>
                  </a:lnTo>
                  <a:lnTo>
                    <a:pt x="29536" y="69420"/>
                  </a:lnTo>
                  <a:lnTo>
                    <a:pt x="31045" y="70067"/>
                  </a:lnTo>
                  <a:lnTo>
                    <a:pt x="31045" y="70067"/>
                  </a:lnTo>
                  <a:lnTo>
                    <a:pt x="31476" y="68773"/>
                  </a:lnTo>
                  <a:lnTo>
                    <a:pt x="31907" y="68342"/>
                  </a:lnTo>
                  <a:lnTo>
                    <a:pt x="32554" y="68342"/>
                  </a:lnTo>
                  <a:lnTo>
                    <a:pt x="32554" y="68342"/>
                  </a:lnTo>
                  <a:lnTo>
                    <a:pt x="33416" y="69420"/>
                  </a:lnTo>
                  <a:lnTo>
                    <a:pt x="33848" y="70713"/>
                  </a:lnTo>
                  <a:lnTo>
                    <a:pt x="34063" y="72222"/>
                  </a:lnTo>
                  <a:lnTo>
                    <a:pt x="34063" y="73947"/>
                  </a:lnTo>
                  <a:lnTo>
                    <a:pt x="34063" y="73947"/>
                  </a:lnTo>
                  <a:lnTo>
                    <a:pt x="32985" y="75241"/>
                  </a:lnTo>
                  <a:lnTo>
                    <a:pt x="31692" y="76534"/>
                  </a:lnTo>
                  <a:lnTo>
                    <a:pt x="31261" y="77181"/>
                  </a:lnTo>
                  <a:lnTo>
                    <a:pt x="30829" y="77828"/>
                  </a:lnTo>
                  <a:lnTo>
                    <a:pt x="30398" y="78906"/>
                  </a:lnTo>
                  <a:lnTo>
                    <a:pt x="30398" y="79768"/>
                  </a:lnTo>
                  <a:lnTo>
                    <a:pt x="30398" y="79768"/>
                  </a:lnTo>
                  <a:lnTo>
                    <a:pt x="30398" y="80199"/>
                  </a:lnTo>
                  <a:lnTo>
                    <a:pt x="30614" y="80630"/>
                  </a:lnTo>
                  <a:lnTo>
                    <a:pt x="30829" y="80846"/>
                  </a:lnTo>
                  <a:lnTo>
                    <a:pt x="31045" y="81277"/>
                  </a:lnTo>
                  <a:lnTo>
                    <a:pt x="31045" y="81277"/>
                  </a:lnTo>
                  <a:lnTo>
                    <a:pt x="30614" y="81708"/>
                  </a:lnTo>
                  <a:lnTo>
                    <a:pt x="30183" y="81924"/>
                  </a:lnTo>
                  <a:lnTo>
                    <a:pt x="29967" y="82355"/>
                  </a:lnTo>
                  <a:lnTo>
                    <a:pt x="29751" y="83002"/>
                  </a:lnTo>
                  <a:lnTo>
                    <a:pt x="29751" y="83002"/>
                  </a:lnTo>
                  <a:lnTo>
                    <a:pt x="33201" y="88391"/>
                  </a:lnTo>
                  <a:lnTo>
                    <a:pt x="34926" y="90978"/>
                  </a:lnTo>
                  <a:lnTo>
                    <a:pt x="36219" y="93997"/>
                  </a:lnTo>
                  <a:lnTo>
                    <a:pt x="36219" y="93997"/>
                  </a:lnTo>
                  <a:lnTo>
                    <a:pt x="37297" y="94643"/>
                  </a:lnTo>
                  <a:lnTo>
                    <a:pt x="38159" y="95290"/>
                  </a:lnTo>
                  <a:lnTo>
                    <a:pt x="39884" y="95937"/>
                  </a:lnTo>
                  <a:lnTo>
                    <a:pt x="40746" y="96152"/>
                  </a:lnTo>
                  <a:lnTo>
                    <a:pt x="41609" y="96584"/>
                  </a:lnTo>
                  <a:lnTo>
                    <a:pt x="42255" y="97230"/>
                  </a:lnTo>
                  <a:lnTo>
                    <a:pt x="42902" y="98093"/>
                  </a:lnTo>
                  <a:lnTo>
                    <a:pt x="42902" y="98093"/>
                  </a:lnTo>
                  <a:lnTo>
                    <a:pt x="43333" y="99386"/>
                  </a:lnTo>
                  <a:lnTo>
                    <a:pt x="43549" y="100895"/>
                  </a:lnTo>
                  <a:lnTo>
                    <a:pt x="43549" y="104345"/>
                  </a:lnTo>
                  <a:lnTo>
                    <a:pt x="43333" y="108010"/>
                  </a:lnTo>
                  <a:lnTo>
                    <a:pt x="43333" y="109734"/>
                  </a:lnTo>
                  <a:lnTo>
                    <a:pt x="43765" y="111459"/>
                  </a:lnTo>
                  <a:lnTo>
                    <a:pt x="43765" y="111459"/>
                  </a:lnTo>
                  <a:lnTo>
                    <a:pt x="43980" y="113184"/>
                  </a:lnTo>
                  <a:lnTo>
                    <a:pt x="44411" y="115124"/>
                  </a:lnTo>
                  <a:lnTo>
                    <a:pt x="44411" y="117064"/>
                  </a:lnTo>
                  <a:lnTo>
                    <a:pt x="44196" y="117927"/>
                  </a:lnTo>
                  <a:lnTo>
                    <a:pt x="43980" y="118789"/>
                  </a:lnTo>
                  <a:lnTo>
                    <a:pt x="43980" y="118789"/>
                  </a:lnTo>
                  <a:lnTo>
                    <a:pt x="44411" y="119220"/>
                  </a:lnTo>
                  <a:lnTo>
                    <a:pt x="44627" y="120083"/>
                  </a:lnTo>
                  <a:lnTo>
                    <a:pt x="45058" y="121807"/>
                  </a:lnTo>
                  <a:lnTo>
                    <a:pt x="45274" y="123532"/>
                  </a:lnTo>
                  <a:lnTo>
                    <a:pt x="45705" y="124179"/>
                  </a:lnTo>
                  <a:lnTo>
                    <a:pt x="46352" y="124825"/>
                  </a:lnTo>
                  <a:lnTo>
                    <a:pt x="46352" y="124825"/>
                  </a:lnTo>
                  <a:lnTo>
                    <a:pt x="46352" y="123963"/>
                  </a:lnTo>
                  <a:lnTo>
                    <a:pt x="46352" y="123532"/>
                  </a:lnTo>
                  <a:lnTo>
                    <a:pt x="46567" y="123316"/>
                  </a:lnTo>
                  <a:lnTo>
                    <a:pt x="46567" y="123316"/>
                  </a:lnTo>
                  <a:lnTo>
                    <a:pt x="46998" y="124179"/>
                  </a:lnTo>
                  <a:lnTo>
                    <a:pt x="46998" y="125472"/>
                  </a:lnTo>
                  <a:lnTo>
                    <a:pt x="46998" y="125472"/>
                  </a:lnTo>
                  <a:lnTo>
                    <a:pt x="46783" y="125688"/>
                  </a:lnTo>
                  <a:lnTo>
                    <a:pt x="46567" y="125688"/>
                  </a:lnTo>
                  <a:lnTo>
                    <a:pt x="46136" y="125688"/>
                  </a:lnTo>
                  <a:lnTo>
                    <a:pt x="46136" y="125903"/>
                  </a:lnTo>
                  <a:lnTo>
                    <a:pt x="46136" y="125903"/>
                  </a:lnTo>
                  <a:lnTo>
                    <a:pt x="46352" y="126981"/>
                  </a:lnTo>
                  <a:lnTo>
                    <a:pt x="46352" y="128275"/>
                  </a:lnTo>
                  <a:lnTo>
                    <a:pt x="46352" y="128275"/>
                  </a:lnTo>
                  <a:lnTo>
                    <a:pt x="46567" y="128490"/>
                  </a:lnTo>
                  <a:lnTo>
                    <a:pt x="46998" y="128706"/>
                  </a:lnTo>
                  <a:lnTo>
                    <a:pt x="47214" y="128922"/>
                  </a:lnTo>
                  <a:lnTo>
                    <a:pt x="47430" y="129137"/>
                  </a:lnTo>
                  <a:lnTo>
                    <a:pt x="47430" y="129137"/>
                  </a:lnTo>
                  <a:lnTo>
                    <a:pt x="47214" y="129784"/>
                  </a:lnTo>
                  <a:lnTo>
                    <a:pt x="46998" y="130215"/>
                  </a:lnTo>
                  <a:lnTo>
                    <a:pt x="46998" y="130215"/>
                  </a:lnTo>
                  <a:lnTo>
                    <a:pt x="47430" y="131293"/>
                  </a:lnTo>
                  <a:lnTo>
                    <a:pt x="48076" y="131940"/>
                  </a:lnTo>
                  <a:lnTo>
                    <a:pt x="48723" y="132802"/>
                  </a:lnTo>
                  <a:lnTo>
                    <a:pt x="49370" y="133880"/>
                  </a:lnTo>
                  <a:lnTo>
                    <a:pt x="49370" y="133880"/>
                  </a:lnTo>
                  <a:lnTo>
                    <a:pt x="50017" y="134096"/>
                  </a:lnTo>
                  <a:lnTo>
                    <a:pt x="50663" y="134742"/>
                  </a:lnTo>
                  <a:lnTo>
                    <a:pt x="51741" y="135820"/>
                  </a:lnTo>
                  <a:lnTo>
                    <a:pt x="51741" y="135820"/>
                  </a:lnTo>
                  <a:lnTo>
                    <a:pt x="52819" y="136036"/>
                  </a:lnTo>
                  <a:lnTo>
                    <a:pt x="53682" y="136467"/>
                  </a:lnTo>
                  <a:lnTo>
                    <a:pt x="55837" y="137329"/>
                  </a:lnTo>
                  <a:lnTo>
                    <a:pt x="56700" y="137545"/>
                  </a:lnTo>
                  <a:lnTo>
                    <a:pt x="57778" y="137761"/>
                  </a:lnTo>
                  <a:lnTo>
                    <a:pt x="58640" y="137545"/>
                  </a:lnTo>
                  <a:lnTo>
                    <a:pt x="59502" y="136898"/>
                  </a:lnTo>
                  <a:lnTo>
                    <a:pt x="59502" y="136898"/>
                  </a:lnTo>
                  <a:lnTo>
                    <a:pt x="56484" y="134958"/>
                  </a:lnTo>
                  <a:lnTo>
                    <a:pt x="55191" y="133880"/>
                  </a:lnTo>
                  <a:lnTo>
                    <a:pt x="54759" y="133233"/>
                  </a:lnTo>
                  <a:lnTo>
                    <a:pt x="54328" y="132371"/>
                  </a:lnTo>
                  <a:lnTo>
                    <a:pt x="54328" y="132371"/>
                  </a:lnTo>
                  <a:lnTo>
                    <a:pt x="54975" y="131724"/>
                  </a:lnTo>
                  <a:lnTo>
                    <a:pt x="55191" y="130862"/>
                  </a:lnTo>
                  <a:lnTo>
                    <a:pt x="56053" y="129137"/>
                  </a:lnTo>
                  <a:lnTo>
                    <a:pt x="56053" y="129137"/>
                  </a:lnTo>
                  <a:lnTo>
                    <a:pt x="55406" y="128706"/>
                  </a:lnTo>
                  <a:lnTo>
                    <a:pt x="54759" y="128490"/>
                  </a:lnTo>
                  <a:lnTo>
                    <a:pt x="54113" y="128275"/>
                  </a:lnTo>
                  <a:lnTo>
                    <a:pt x="53897" y="127844"/>
                  </a:lnTo>
                  <a:lnTo>
                    <a:pt x="53682" y="127628"/>
                  </a:lnTo>
                  <a:lnTo>
                    <a:pt x="53682" y="127628"/>
                  </a:lnTo>
                  <a:lnTo>
                    <a:pt x="54328" y="126766"/>
                  </a:lnTo>
                  <a:lnTo>
                    <a:pt x="54759" y="125688"/>
                  </a:lnTo>
                  <a:lnTo>
                    <a:pt x="55622" y="123532"/>
                  </a:lnTo>
                  <a:lnTo>
                    <a:pt x="55622" y="123532"/>
                  </a:lnTo>
                  <a:lnTo>
                    <a:pt x="54975" y="123532"/>
                  </a:lnTo>
                  <a:lnTo>
                    <a:pt x="54544" y="123316"/>
                  </a:lnTo>
                  <a:lnTo>
                    <a:pt x="54113" y="122885"/>
                  </a:lnTo>
                  <a:lnTo>
                    <a:pt x="53897" y="122454"/>
                  </a:lnTo>
                  <a:lnTo>
                    <a:pt x="53897" y="122454"/>
                  </a:lnTo>
                  <a:lnTo>
                    <a:pt x="54759" y="122454"/>
                  </a:lnTo>
                  <a:lnTo>
                    <a:pt x="54759" y="122454"/>
                  </a:lnTo>
                  <a:lnTo>
                    <a:pt x="55622" y="122454"/>
                  </a:lnTo>
                  <a:lnTo>
                    <a:pt x="56269" y="122238"/>
                  </a:lnTo>
                  <a:lnTo>
                    <a:pt x="56269" y="122238"/>
                  </a:lnTo>
                  <a:lnTo>
                    <a:pt x="56269" y="120945"/>
                  </a:lnTo>
                  <a:lnTo>
                    <a:pt x="56269" y="120514"/>
                  </a:lnTo>
                  <a:lnTo>
                    <a:pt x="56484" y="120083"/>
                  </a:lnTo>
                  <a:lnTo>
                    <a:pt x="56484" y="120083"/>
                  </a:lnTo>
                  <a:lnTo>
                    <a:pt x="57993" y="120083"/>
                  </a:lnTo>
                  <a:lnTo>
                    <a:pt x="59071" y="119867"/>
                  </a:lnTo>
                  <a:lnTo>
                    <a:pt x="59934" y="119220"/>
                  </a:lnTo>
                  <a:lnTo>
                    <a:pt x="60149" y="118573"/>
                  </a:lnTo>
                  <a:lnTo>
                    <a:pt x="60365" y="117496"/>
                  </a:lnTo>
                  <a:lnTo>
                    <a:pt x="60149" y="116633"/>
                  </a:lnTo>
                  <a:lnTo>
                    <a:pt x="59718" y="115986"/>
                  </a:lnTo>
                  <a:lnTo>
                    <a:pt x="59071" y="115340"/>
                  </a:lnTo>
                  <a:lnTo>
                    <a:pt x="59071" y="115340"/>
                  </a:lnTo>
                  <a:lnTo>
                    <a:pt x="59718" y="115340"/>
                  </a:lnTo>
                  <a:lnTo>
                    <a:pt x="60365" y="115555"/>
                  </a:lnTo>
                  <a:lnTo>
                    <a:pt x="61227" y="115771"/>
                  </a:lnTo>
                  <a:lnTo>
                    <a:pt x="62089" y="115771"/>
                  </a:lnTo>
                  <a:lnTo>
                    <a:pt x="62089" y="115771"/>
                  </a:lnTo>
                  <a:lnTo>
                    <a:pt x="62521" y="115555"/>
                  </a:lnTo>
                  <a:lnTo>
                    <a:pt x="62952" y="115124"/>
                  </a:lnTo>
                  <a:lnTo>
                    <a:pt x="63383" y="114046"/>
                  </a:lnTo>
                  <a:lnTo>
                    <a:pt x="63814" y="112968"/>
                  </a:lnTo>
                  <a:lnTo>
                    <a:pt x="64245" y="111459"/>
                  </a:lnTo>
                  <a:lnTo>
                    <a:pt x="64245" y="111459"/>
                  </a:lnTo>
                  <a:lnTo>
                    <a:pt x="65323" y="110381"/>
                  </a:lnTo>
                  <a:lnTo>
                    <a:pt x="66401" y="109088"/>
                  </a:lnTo>
                  <a:lnTo>
                    <a:pt x="66832" y="108441"/>
                  </a:lnTo>
                  <a:lnTo>
                    <a:pt x="67048" y="107579"/>
                  </a:lnTo>
                  <a:lnTo>
                    <a:pt x="67048" y="106716"/>
                  </a:lnTo>
                  <a:lnTo>
                    <a:pt x="66617" y="105638"/>
                  </a:lnTo>
                  <a:lnTo>
                    <a:pt x="66617" y="105638"/>
                  </a:lnTo>
                  <a:lnTo>
                    <a:pt x="67910" y="104560"/>
                  </a:lnTo>
                  <a:lnTo>
                    <a:pt x="69204" y="103698"/>
                  </a:lnTo>
                  <a:lnTo>
                    <a:pt x="70928" y="103051"/>
                  </a:lnTo>
                  <a:lnTo>
                    <a:pt x="72869" y="102836"/>
                  </a:lnTo>
                  <a:lnTo>
                    <a:pt x="72869" y="102836"/>
                  </a:lnTo>
                  <a:lnTo>
                    <a:pt x="74162" y="100680"/>
                  </a:lnTo>
                  <a:lnTo>
                    <a:pt x="75025" y="98308"/>
                  </a:lnTo>
                  <a:lnTo>
                    <a:pt x="75456" y="97015"/>
                  </a:lnTo>
                  <a:lnTo>
                    <a:pt x="75456" y="95721"/>
                  </a:lnTo>
                  <a:lnTo>
                    <a:pt x="75671" y="94212"/>
                  </a:lnTo>
                  <a:lnTo>
                    <a:pt x="75456" y="92488"/>
                  </a:lnTo>
                  <a:lnTo>
                    <a:pt x="75456" y="92488"/>
                  </a:lnTo>
                  <a:lnTo>
                    <a:pt x="76102" y="91625"/>
                  </a:lnTo>
                  <a:lnTo>
                    <a:pt x="76965" y="90547"/>
                  </a:lnTo>
                  <a:lnTo>
                    <a:pt x="78474" y="88391"/>
                  </a:lnTo>
                  <a:lnTo>
                    <a:pt x="79121" y="87313"/>
                  </a:lnTo>
                  <a:lnTo>
                    <a:pt x="79552" y="86020"/>
                  </a:lnTo>
                  <a:lnTo>
                    <a:pt x="79336" y="84726"/>
                  </a:lnTo>
                  <a:lnTo>
                    <a:pt x="78689" y="83217"/>
                  </a:lnTo>
                </a:path>
              </a:pathLst>
            </a:custGeom>
            <a:no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 name="Google Shape;237;p18">
              <a:extLst>
                <a:ext uri="{FF2B5EF4-FFF2-40B4-BE49-F238E27FC236}">
                  <a16:creationId xmlns:a16="http://schemas.microsoft.com/office/drawing/2014/main" id="{D50C9024-5007-CB40-712B-78C2AC8E1764}"/>
                </a:ext>
              </a:extLst>
            </p:cNvPr>
            <p:cNvSpPr/>
            <p:nvPr/>
          </p:nvSpPr>
          <p:spPr>
            <a:xfrm>
              <a:off x="3268325" y="1472350"/>
              <a:ext cx="10800" cy="5400"/>
            </a:xfrm>
            <a:custGeom>
              <a:avLst/>
              <a:gdLst/>
              <a:ahLst/>
              <a:cxnLst/>
              <a:rect l="l" t="t" r="r" b="b"/>
              <a:pathLst>
                <a:path w="432" h="216" fill="none" extrusionOk="0">
                  <a:moveTo>
                    <a:pt x="431" y="0"/>
                  </a:moveTo>
                  <a:lnTo>
                    <a:pt x="431" y="0"/>
                  </a:lnTo>
                  <a:lnTo>
                    <a:pt x="216" y="216"/>
                  </a:lnTo>
                  <a:lnTo>
                    <a:pt x="0" y="216"/>
                  </a:lnTo>
                  <a:lnTo>
                    <a:pt x="0" y="216"/>
                  </a:lnTo>
                  <a:lnTo>
                    <a:pt x="216" y="0"/>
                  </a:lnTo>
                  <a:lnTo>
                    <a:pt x="431" y="0"/>
                  </a:lnTo>
                </a:path>
              </a:pathLst>
            </a:custGeom>
            <a:no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 name="Google Shape;238;p18">
              <a:extLst>
                <a:ext uri="{FF2B5EF4-FFF2-40B4-BE49-F238E27FC236}">
                  <a16:creationId xmlns:a16="http://schemas.microsoft.com/office/drawing/2014/main" id="{2C5CA994-BF27-F331-2117-9818D73D3664}"/>
                </a:ext>
              </a:extLst>
            </p:cNvPr>
            <p:cNvSpPr/>
            <p:nvPr/>
          </p:nvSpPr>
          <p:spPr>
            <a:xfrm>
              <a:off x="3866575" y="238125"/>
              <a:ext cx="2182825" cy="1395925"/>
            </a:xfrm>
            <a:custGeom>
              <a:avLst/>
              <a:gdLst/>
              <a:ahLst/>
              <a:cxnLst/>
              <a:rect l="l" t="t" r="r" b="b"/>
              <a:pathLst>
                <a:path w="87313" h="55837" extrusionOk="0">
                  <a:moveTo>
                    <a:pt x="0" y="0"/>
                  </a:moveTo>
                  <a:lnTo>
                    <a:pt x="0" y="10779"/>
                  </a:lnTo>
                  <a:lnTo>
                    <a:pt x="6252" y="10995"/>
                  </a:lnTo>
                  <a:lnTo>
                    <a:pt x="12289" y="11857"/>
                  </a:lnTo>
                  <a:lnTo>
                    <a:pt x="18109" y="12935"/>
                  </a:lnTo>
                  <a:lnTo>
                    <a:pt x="23930" y="14444"/>
                  </a:lnTo>
                  <a:lnTo>
                    <a:pt x="29535" y="16169"/>
                  </a:lnTo>
                  <a:lnTo>
                    <a:pt x="34925" y="18325"/>
                  </a:lnTo>
                  <a:lnTo>
                    <a:pt x="40315" y="20912"/>
                  </a:lnTo>
                  <a:lnTo>
                    <a:pt x="45273" y="23715"/>
                  </a:lnTo>
                  <a:lnTo>
                    <a:pt x="50232" y="26733"/>
                  </a:lnTo>
                  <a:lnTo>
                    <a:pt x="54975" y="30182"/>
                  </a:lnTo>
                  <a:lnTo>
                    <a:pt x="59502" y="33847"/>
                  </a:lnTo>
                  <a:lnTo>
                    <a:pt x="63598" y="37728"/>
                  </a:lnTo>
                  <a:lnTo>
                    <a:pt x="67694" y="41824"/>
                  </a:lnTo>
                  <a:lnTo>
                    <a:pt x="71359" y="46351"/>
                  </a:lnTo>
                  <a:lnTo>
                    <a:pt x="74808" y="50878"/>
                  </a:lnTo>
                  <a:lnTo>
                    <a:pt x="78042" y="55837"/>
                  </a:lnTo>
                  <a:lnTo>
                    <a:pt x="87312" y="50447"/>
                  </a:lnTo>
                  <a:lnTo>
                    <a:pt x="83863" y="44842"/>
                  </a:lnTo>
                  <a:lnTo>
                    <a:pt x="79982" y="39668"/>
                  </a:lnTo>
                  <a:lnTo>
                    <a:pt x="75886" y="34709"/>
                  </a:lnTo>
                  <a:lnTo>
                    <a:pt x="71359" y="30182"/>
                  </a:lnTo>
                  <a:lnTo>
                    <a:pt x="66616" y="25655"/>
                  </a:lnTo>
                  <a:lnTo>
                    <a:pt x="61658" y="21559"/>
                  </a:lnTo>
                  <a:lnTo>
                    <a:pt x="56268" y="17894"/>
                  </a:lnTo>
                  <a:lnTo>
                    <a:pt x="50878" y="14444"/>
                  </a:lnTo>
                  <a:lnTo>
                    <a:pt x="45058" y="11210"/>
                  </a:lnTo>
                  <a:lnTo>
                    <a:pt x="39237" y="8408"/>
                  </a:lnTo>
                  <a:lnTo>
                    <a:pt x="32985" y="6036"/>
                  </a:lnTo>
                  <a:lnTo>
                    <a:pt x="26733" y="4096"/>
                  </a:lnTo>
                  <a:lnTo>
                    <a:pt x="20265" y="2371"/>
                  </a:lnTo>
                  <a:lnTo>
                    <a:pt x="13798" y="1078"/>
                  </a:lnTo>
                  <a:lnTo>
                    <a:pt x="6899" y="431"/>
                  </a:lnTo>
                  <a:lnTo>
                    <a:pt x="0" y="0"/>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 name="Google Shape;239;p18">
              <a:extLst>
                <a:ext uri="{FF2B5EF4-FFF2-40B4-BE49-F238E27FC236}">
                  <a16:creationId xmlns:a16="http://schemas.microsoft.com/office/drawing/2014/main" id="{CDCE4297-B3AC-1197-54AE-9E6CF5F2BD17}"/>
                </a:ext>
              </a:extLst>
            </p:cNvPr>
            <p:cNvSpPr/>
            <p:nvPr/>
          </p:nvSpPr>
          <p:spPr>
            <a:xfrm>
              <a:off x="5876900" y="1596300"/>
              <a:ext cx="555150" cy="2522400"/>
            </a:xfrm>
            <a:custGeom>
              <a:avLst/>
              <a:gdLst/>
              <a:ahLst/>
              <a:cxnLst/>
              <a:rect l="l" t="t" r="r" b="b"/>
              <a:pathLst>
                <a:path w="22206" h="100896" extrusionOk="0">
                  <a:moveTo>
                    <a:pt x="9271" y="1"/>
                  </a:moveTo>
                  <a:lnTo>
                    <a:pt x="1" y="5390"/>
                  </a:lnTo>
                  <a:lnTo>
                    <a:pt x="2588" y="10565"/>
                  </a:lnTo>
                  <a:lnTo>
                    <a:pt x="4744" y="15739"/>
                  </a:lnTo>
                  <a:lnTo>
                    <a:pt x="6684" y="21344"/>
                  </a:lnTo>
                  <a:lnTo>
                    <a:pt x="8409" y="26949"/>
                  </a:lnTo>
                  <a:lnTo>
                    <a:pt x="9702" y="32554"/>
                  </a:lnTo>
                  <a:lnTo>
                    <a:pt x="10564" y="38375"/>
                  </a:lnTo>
                  <a:lnTo>
                    <a:pt x="11211" y="44412"/>
                  </a:lnTo>
                  <a:lnTo>
                    <a:pt x="11427" y="50448"/>
                  </a:lnTo>
                  <a:lnTo>
                    <a:pt x="11211" y="56484"/>
                  </a:lnTo>
                  <a:lnTo>
                    <a:pt x="10564" y="62521"/>
                  </a:lnTo>
                  <a:lnTo>
                    <a:pt x="9702" y="68342"/>
                  </a:lnTo>
                  <a:lnTo>
                    <a:pt x="8409" y="74163"/>
                  </a:lnTo>
                  <a:lnTo>
                    <a:pt x="6684" y="79552"/>
                  </a:lnTo>
                  <a:lnTo>
                    <a:pt x="4744" y="85157"/>
                  </a:lnTo>
                  <a:lnTo>
                    <a:pt x="2588" y="90331"/>
                  </a:lnTo>
                  <a:lnTo>
                    <a:pt x="1" y="95506"/>
                  </a:lnTo>
                  <a:lnTo>
                    <a:pt x="9271" y="100895"/>
                  </a:lnTo>
                  <a:lnTo>
                    <a:pt x="12289" y="95074"/>
                  </a:lnTo>
                  <a:lnTo>
                    <a:pt x="14876" y="89254"/>
                  </a:lnTo>
                  <a:lnTo>
                    <a:pt x="17032" y="83217"/>
                  </a:lnTo>
                  <a:lnTo>
                    <a:pt x="18757" y="76965"/>
                  </a:lnTo>
                  <a:lnTo>
                    <a:pt x="20266" y="70498"/>
                  </a:lnTo>
                  <a:lnTo>
                    <a:pt x="21344" y="64030"/>
                  </a:lnTo>
                  <a:lnTo>
                    <a:pt x="21990" y="57347"/>
                  </a:lnTo>
                  <a:lnTo>
                    <a:pt x="22206" y="50448"/>
                  </a:lnTo>
                  <a:lnTo>
                    <a:pt x="21990" y="43765"/>
                  </a:lnTo>
                  <a:lnTo>
                    <a:pt x="21344" y="37082"/>
                  </a:lnTo>
                  <a:lnTo>
                    <a:pt x="20266" y="30398"/>
                  </a:lnTo>
                  <a:lnTo>
                    <a:pt x="18757" y="23931"/>
                  </a:lnTo>
                  <a:lnTo>
                    <a:pt x="17032" y="17679"/>
                  </a:lnTo>
                  <a:lnTo>
                    <a:pt x="14876" y="11642"/>
                  </a:lnTo>
                  <a:lnTo>
                    <a:pt x="12289" y="5822"/>
                  </a:lnTo>
                  <a:lnTo>
                    <a:pt x="9271" y="1"/>
                  </a:ln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 name="Google Shape;240;p18">
              <a:extLst>
                <a:ext uri="{FF2B5EF4-FFF2-40B4-BE49-F238E27FC236}">
                  <a16:creationId xmlns:a16="http://schemas.microsoft.com/office/drawing/2014/main" id="{E70D3D5B-AEF3-631F-C4FF-F9EDF9575A78}"/>
                </a:ext>
              </a:extLst>
            </p:cNvPr>
            <p:cNvSpPr/>
            <p:nvPr/>
          </p:nvSpPr>
          <p:spPr>
            <a:xfrm>
              <a:off x="1187925" y="1596300"/>
              <a:ext cx="560525" cy="2522400"/>
            </a:xfrm>
            <a:custGeom>
              <a:avLst/>
              <a:gdLst/>
              <a:ahLst/>
              <a:cxnLst/>
              <a:rect l="l" t="t" r="r" b="b"/>
              <a:pathLst>
                <a:path w="22421" h="100896" extrusionOk="0">
                  <a:moveTo>
                    <a:pt x="12935" y="1"/>
                  </a:moveTo>
                  <a:lnTo>
                    <a:pt x="10133" y="5822"/>
                  </a:lnTo>
                  <a:lnTo>
                    <a:pt x="7546" y="11642"/>
                  </a:lnTo>
                  <a:lnTo>
                    <a:pt x="5174" y="17679"/>
                  </a:lnTo>
                  <a:lnTo>
                    <a:pt x="3449" y="23931"/>
                  </a:lnTo>
                  <a:lnTo>
                    <a:pt x="1940" y="30398"/>
                  </a:lnTo>
                  <a:lnTo>
                    <a:pt x="862" y="37082"/>
                  </a:lnTo>
                  <a:lnTo>
                    <a:pt x="216" y="43765"/>
                  </a:lnTo>
                  <a:lnTo>
                    <a:pt x="0" y="50448"/>
                  </a:lnTo>
                  <a:lnTo>
                    <a:pt x="216" y="57347"/>
                  </a:lnTo>
                  <a:lnTo>
                    <a:pt x="862" y="64030"/>
                  </a:lnTo>
                  <a:lnTo>
                    <a:pt x="1940" y="70498"/>
                  </a:lnTo>
                  <a:lnTo>
                    <a:pt x="3449" y="76965"/>
                  </a:lnTo>
                  <a:lnTo>
                    <a:pt x="5174" y="83217"/>
                  </a:lnTo>
                  <a:lnTo>
                    <a:pt x="7546" y="89254"/>
                  </a:lnTo>
                  <a:lnTo>
                    <a:pt x="10133" y="95074"/>
                  </a:lnTo>
                  <a:lnTo>
                    <a:pt x="12935" y="100895"/>
                  </a:lnTo>
                  <a:lnTo>
                    <a:pt x="22421" y="95506"/>
                  </a:lnTo>
                  <a:lnTo>
                    <a:pt x="19834" y="90331"/>
                  </a:lnTo>
                  <a:lnTo>
                    <a:pt x="17462" y="85157"/>
                  </a:lnTo>
                  <a:lnTo>
                    <a:pt x="15522" y="79552"/>
                  </a:lnTo>
                  <a:lnTo>
                    <a:pt x="13797" y="74163"/>
                  </a:lnTo>
                  <a:lnTo>
                    <a:pt x="12504" y="68342"/>
                  </a:lnTo>
                  <a:lnTo>
                    <a:pt x="11642" y="62521"/>
                  </a:lnTo>
                  <a:lnTo>
                    <a:pt x="10995" y="56484"/>
                  </a:lnTo>
                  <a:lnTo>
                    <a:pt x="10779" y="50448"/>
                  </a:lnTo>
                  <a:lnTo>
                    <a:pt x="10995" y="44412"/>
                  </a:lnTo>
                  <a:lnTo>
                    <a:pt x="11642" y="38375"/>
                  </a:lnTo>
                  <a:lnTo>
                    <a:pt x="12504" y="32554"/>
                  </a:lnTo>
                  <a:lnTo>
                    <a:pt x="13797" y="26949"/>
                  </a:lnTo>
                  <a:lnTo>
                    <a:pt x="15522" y="21344"/>
                  </a:lnTo>
                  <a:lnTo>
                    <a:pt x="17462" y="15739"/>
                  </a:lnTo>
                  <a:lnTo>
                    <a:pt x="19834" y="10565"/>
                  </a:lnTo>
                  <a:lnTo>
                    <a:pt x="22421" y="5390"/>
                  </a:lnTo>
                  <a:lnTo>
                    <a:pt x="12935"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 name="Google Shape;241;p18">
              <a:extLst>
                <a:ext uri="{FF2B5EF4-FFF2-40B4-BE49-F238E27FC236}">
                  <a16:creationId xmlns:a16="http://schemas.microsoft.com/office/drawing/2014/main" id="{4E748D3D-382D-6E16-160C-7B9555281364}"/>
                </a:ext>
              </a:extLst>
            </p:cNvPr>
            <p:cNvSpPr/>
            <p:nvPr/>
          </p:nvSpPr>
          <p:spPr>
            <a:xfrm>
              <a:off x="1570575" y="4080950"/>
              <a:ext cx="2182825" cy="1395925"/>
            </a:xfrm>
            <a:custGeom>
              <a:avLst/>
              <a:gdLst/>
              <a:ahLst/>
              <a:cxnLst/>
              <a:rect l="l" t="t" r="r" b="b"/>
              <a:pathLst>
                <a:path w="87313" h="55837" extrusionOk="0">
                  <a:moveTo>
                    <a:pt x="9271" y="0"/>
                  </a:moveTo>
                  <a:lnTo>
                    <a:pt x="1" y="5390"/>
                  </a:lnTo>
                  <a:lnTo>
                    <a:pt x="3450" y="10995"/>
                  </a:lnTo>
                  <a:lnTo>
                    <a:pt x="7331" y="16169"/>
                  </a:lnTo>
                  <a:lnTo>
                    <a:pt x="11642" y="21128"/>
                  </a:lnTo>
                  <a:lnTo>
                    <a:pt x="15954" y="25655"/>
                  </a:lnTo>
                  <a:lnTo>
                    <a:pt x="20697" y="30182"/>
                  </a:lnTo>
                  <a:lnTo>
                    <a:pt x="25871" y="34278"/>
                  </a:lnTo>
                  <a:lnTo>
                    <a:pt x="31045" y="37943"/>
                  </a:lnTo>
                  <a:lnTo>
                    <a:pt x="36650" y="41393"/>
                  </a:lnTo>
                  <a:lnTo>
                    <a:pt x="42255" y="44627"/>
                  </a:lnTo>
                  <a:lnTo>
                    <a:pt x="48292" y="47429"/>
                  </a:lnTo>
                  <a:lnTo>
                    <a:pt x="54328" y="49801"/>
                  </a:lnTo>
                  <a:lnTo>
                    <a:pt x="60580" y="51741"/>
                  </a:lnTo>
                  <a:lnTo>
                    <a:pt x="67048" y="53466"/>
                  </a:lnTo>
                  <a:lnTo>
                    <a:pt x="73731" y="54759"/>
                  </a:lnTo>
                  <a:lnTo>
                    <a:pt x="80414" y="55621"/>
                  </a:lnTo>
                  <a:lnTo>
                    <a:pt x="87313" y="55837"/>
                  </a:lnTo>
                  <a:lnTo>
                    <a:pt x="87313" y="45058"/>
                  </a:lnTo>
                  <a:lnTo>
                    <a:pt x="81276" y="44842"/>
                  </a:lnTo>
                  <a:lnTo>
                    <a:pt x="75240" y="43980"/>
                  </a:lnTo>
                  <a:lnTo>
                    <a:pt x="69204" y="42902"/>
                  </a:lnTo>
                  <a:lnTo>
                    <a:pt x="63383" y="41393"/>
                  </a:lnTo>
                  <a:lnTo>
                    <a:pt x="57778" y="39668"/>
                  </a:lnTo>
                  <a:lnTo>
                    <a:pt x="52388" y="37512"/>
                  </a:lnTo>
                  <a:lnTo>
                    <a:pt x="47214" y="34925"/>
                  </a:lnTo>
                  <a:lnTo>
                    <a:pt x="42040" y="32123"/>
                  </a:lnTo>
                  <a:lnTo>
                    <a:pt x="37081" y="29104"/>
                  </a:lnTo>
                  <a:lnTo>
                    <a:pt x="32338" y="25655"/>
                  </a:lnTo>
                  <a:lnTo>
                    <a:pt x="28027" y="21990"/>
                  </a:lnTo>
                  <a:lnTo>
                    <a:pt x="23715" y="18109"/>
                  </a:lnTo>
                  <a:lnTo>
                    <a:pt x="19619" y="14013"/>
                  </a:lnTo>
                  <a:lnTo>
                    <a:pt x="15954" y="9486"/>
                  </a:lnTo>
                  <a:lnTo>
                    <a:pt x="12505" y="4959"/>
                  </a:lnTo>
                  <a:lnTo>
                    <a:pt x="9271" y="0"/>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 name="Google Shape;242;p18">
              <a:extLst>
                <a:ext uri="{FF2B5EF4-FFF2-40B4-BE49-F238E27FC236}">
                  <a16:creationId xmlns:a16="http://schemas.microsoft.com/office/drawing/2014/main" id="{78185C06-DA59-A424-1476-E3EE999A598B}"/>
                </a:ext>
              </a:extLst>
            </p:cNvPr>
            <p:cNvSpPr/>
            <p:nvPr/>
          </p:nvSpPr>
          <p:spPr>
            <a:xfrm>
              <a:off x="1570575" y="238125"/>
              <a:ext cx="2182825" cy="1395925"/>
            </a:xfrm>
            <a:custGeom>
              <a:avLst/>
              <a:gdLst/>
              <a:ahLst/>
              <a:cxnLst/>
              <a:rect l="l" t="t" r="r" b="b"/>
              <a:pathLst>
                <a:path w="87313" h="55837" extrusionOk="0">
                  <a:moveTo>
                    <a:pt x="87313" y="0"/>
                  </a:moveTo>
                  <a:lnTo>
                    <a:pt x="80414" y="431"/>
                  </a:lnTo>
                  <a:lnTo>
                    <a:pt x="73731" y="1078"/>
                  </a:lnTo>
                  <a:lnTo>
                    <a:pt x="67048" y="2371"/>
                  </a:lnTo>
                  <a:lnTo>
                    <a:pt x="60580" y="4096"/>
                  </a:lnTo>
                  <a:lnTo>
                    <a:pt x="54328" y="6036"/>
                  </a:lnTo>
                  <a:lnTo>
                    <a:pt x="48292" y="8408"/>
                  </a:lnTo>
                  <a:lnTo>
                    <a:pt x="42255" y="11210"/>
                  </a:lnTo>
                  <a:lnTo>
                    <a:pt x="36650" y="14444"/>
                  </a:lnTo>
                  <a:lnTo>
                    <a:pt x="31045" y="17894"/>
                  </a:lnTo>
                  <a:lnTo>
                    <a:pt x="25871" y="21559"/>
                  </a:lnTo>
                  <a:lnTo>
                    <a:pt x="20697" y="25655"/>
                  </a:lnTo>
                  <a:lnTo>
                    <a:pt x="15954" y="30182"/>
                  </a:lnTo>
                  <a:lnTo>
                    <a:pt x="11642" y="34709"/>
                  </a:lnTo>
                  <a:lnTo>
                    <a:pt x="7331" y="39668"/>
                  </a:lnTo>
                  <a:lnTo>
                    <a:pt x="3450" y="44842"/>
                  </a:lnTo>
                  <a:lnTo>
                    <a:pt x="1" y="50447"/>
                  </a:lnTo>
                  <a:lnTo>
                    <a:pt x="9271" y="55837"/>
                  </a:lnTo>
                  <a:lnTo>
                    <a:pt x="12505" y="50878"/>
                  </a:lnTo>
                  <a:lnTo>
                    <a:pt x="15954" y="46351"/>
                  </a:lnTo>
                  <a:lnTo>
                    <a:pt x="19619" y="41824"/>
                  </a:lnTo>
                  <a:lnTo>
                    <a:pt x="23715" y="37728"/>
                  </a:lnTo>
                  <a:lnTo>
                    <a:pt x="28027" y="33847"/>
                  </a:lnTo>
                  <a:lnTo>
                    <a:pt x="32338" y="30182"/>
                  </a:lnTo>
                  <a:lnTo>
                    <a:pt x="37081" y="26733"/>
                  </a:lnTo>
                  <a:lnTo>
                    <a:pt x="42040" y="23715"/>
                  </a:lnTo>
                  <a:lnTo>
                    <a:pt x="47214" y="20912"/>
                  </a:lnTo>
                  <a:lnTo>
                    <a:pt x="52388" y="18325"/>
                  </a:lnTo>
                  <a:lnTo>
                    <a:pt x="57778" y="16169"/>
                  </a:lnTo>
                  <a:lnTo>
                    <a:pt x="63383" y="14444"/>
                  </a:lnTo>
                  <a:lnTo>
                    <a:pt x="69204" y="12935"/>
                  </a:lnTo>
                  <a:lnTo>
                    <a:pt x="75240" y="11857"/>
                  </a:lnTo>
                  <a:lnTo>
                    <a:pt x="81276" y="10995"/>
                  </a:lnTo>
                  <a:lnTo>
                    <a:pt x="87313" y="10779"/>
                  </a:lnTo>
                  <a:lnTo>
                    <a:pt x="87313" y="0"/>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 name="Google Shape;243;p18">
              <a:extLst>
                <a:ext uri="{FF2B5EF4-FFF2-40B4-BE49-F238E27FC236}">
                  <a16:creationId xmlns:a16="http://schemas.microsoft.com/office/drawing/2014/main" id="{45D7CE8E-2684-AF54-EBB6-B56A1384D565}"/>
                </a:ext>
              </a:extLst>
            </p:cNvPr>
            <p:cNvSpPr/>
            <p:nvPr/>
          </p:nvSpPr>
          <p:spPr>
            <a:xfrm>
              <a:off x="3866575" y="4080950"/>
              <a:ext cx="2182825" cy="1395925"/>
            </a:xfrm>
            <a:custGeom>
              <a:avLst/>
              <a:gdLst/>
              <a:ahLst/>
              <a:cxnLst/>
              <a:rect l="l" t="t" r="r" b="b"/>
              <a:pathLst>
                <a:path w="87313" h="55837" extrusionOk="0">
                  <a:moveTo>
                    <a:pt x="78042" y="0"/>
                  </a:moveTo>
                  <a:lnTo>
                    <a:pt x="74808" y="4959"/>
                  </a:lnTo>
                  <a:lnTo>
                    <a:pt x="71359" y="9486"/>
                  </a:lnTo>
                  <a:lnTo>
                    <a:pt x="67694" y="14013"/>
                  </a:lnTo>
                  <a:lnTo>
                    <a:pt x="63598" y="18109"/>
                  </a:lnTo>
                  <a:lnTo>
                    <a:pt x="59502" y="21990"/>
                  </a:lnTo>
                  <a:lnTo>
                    <a:pt x="54975" y="25655"/>
                  </a:lnTo>
                  <a:lnTo>
                    <a:pt x="50232" y="29104"/>
                  </a:lnTo>
                  <a:lnTo>
                    <a:pt x="45273" y="32123"/>
                  </a:lnTo>
                  <a:lnTo>
                    <a:pt x="40315" y="34925"/>
                  </a:lnTo>
                  <a:lnTo>
                    <a:pt x="34925" y="37512"/>
                  </a:lnTo>
                  <a:lnTo>
                    <a:pt x="29535" y="39668"/>
                  </a:lnTo>
                  <a:lnTo>
                    <a:pt x="23930" y="41393"/>
                  </a:lnTo>
                  <a:lnTo>
                    <a:pt x="18109" y="42902"/>
                  </a:lnTo>
                  <a:lnTo>
                    <a:pt x="12289" y="43980"/>
                  </a:lnTo>
                  <a:lnTo>
                    <a:pt x="6252" y="44842"/>
                  </a:lnTo>
                  <a:lnTo>
                    <a:pt x="0" y="45058"/>
                  </a:lnTo>
                  <a:lnTo>
                    <a:pt x="0" y="55837"/>
                  </a:lnTo>
                  <a:lnTo>
                    <a:pt x="6899" y="55621"/>
                  </a:lnTo>
                  <a:lnTo>
                    <a:pt x="13798" y="54759"/>
                  </a:lnTo>
                  <a:lnTo>
                    <a:pt x="20265" y="53466"/>
                  </a:lnTo>
                  <a:lnTo>
                    <a:pt x="26733" y="51741"/>
                  </a:lnTo>
                  <a:lnTo>
                    <a:pt x="32985" y="49801"/>
                  </a:lnTo>
                  <a:lnTo>
                    <a:pt x="39237" y="47429"/>
                  </a:lnTo>
                  <a:lnTo>
                    <a:pt x="45058" y="44627"/>
                  </a:lnTo>
                  <a:lnTo>
                    <a:pt x="50878" y="41393"/>
                  </a:lnTo>
                  <a:lnTo>
                    <a:pt x="56268" y="37943"/>
                  </a:lnTo>
                  <a:lnTo>
                    <a:pt x="61658" y="34278"/>
                  </a:lnTo>
                  <a:lnTo>
                    <a:pt x="66616" y="30182"/>
                  </a:lnTo>
                  <a:lnTo>
                    <a:pt x="71359" y="25655"/>
                  </a:lnTo>
                  <a:lnTo>
                    <a:pt x="75886" y="21128"/>
                  </a:lnTo>
                  <a:lnTo>
                    <a:pt x="79982" y="16169"/>
                  </a:lnTo>
                  <a:lnTo>
                    <a:pt x="83863" y="10995"/>
                  </a:lnTo>
                  <a:lnTo>
                    <a:pt x="87312" y="5390"/>
                  </a:lnTo>
                  <a:lnTo>
                    <a:pt x="78042" y="0"/>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27" name="Google Shape;218;p18">
            <a:extLst>
              <a:ext uri="{FF2B5EF4-FFF2-40B4-BE49-F238E27FC236}">
                <a16:creationId xmlns:a16="http://schemas.microsoft.com/office/drawing/2014/main" id="{C80DA869-958D-DD37-F32F-76A816C83F2A}"/>
              </a:ext>
            </a:extLst>
          </p:cNvPr>
          <p:cNvSpPr/>
          <p:nvPr/>
        </p:nvSpPr>
        <p:spPr>
          <a:xfrm>
            <a:off x="8401472" y="984569"/>
            <a:ext cx="792400" cy="792400"/>
          </a:xfrm>
          <a:prstGeom prst="ellipse">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29" name="Google Shape;212;p18">
            <a:extLst>
              <a:ext uri="{FF2B5EF4-FFF2-40B4-BE49-F238E27FC236}">
                <a16:creationId xmlns:a16="http://schemas.microsoft.com/office/drawing/2014/main" id="{E54ACE7A-B068-1123-064F-D4FD4888FDDC}"/>
              </a:ext>
            </a:extLst>
          </p:cNvPr>
          <p:cNvSpPr/>
          <p:nvPr/>
        </p:nvSpPr>
        <p:spPr>
          <a:xfrm>
            <a:off x="2975938" y="3078436"/>
            <a:ext cx="792400" cy="792400"/>
          </a:xfrm>
          <a:prstGeom prst="ellipse">
            <a:avLst/>
          </a:pr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 name="Google Shape;208;p18">
            <a:extLst>
              <a:ext uri="{FF2B5EF4-FFF2-40B4-BE49-F238E27FC236}">
                <a16:creationId xmlns:a16="http://schemas.microsoft.com/office/drawing/2014/main" id="{60E573CC-9226-53A1-979D-D279B67A02CF}"/>
              </a:ext>
            </a:extLst>
          </p:cNvPr>
          <p:cNvSpPr/>
          <p:nvPr/>
        </p:nvSpPr>
        <p:spPr>
          <a:xfrm>
            <a:off x="2975938" y="5004585"/>
            <a:ext cx="792400" cy="792400"/>
          </a:xfrm>
          <a:prstGeom prst="ellipse">
            <a:avLst/>
          </a:pr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17"/>
          <p:cNvSpPr/>
          <p:nvPr/>
        </p:nvSpPr>
        <p:spPr>
          <a:xfrm>
            <a:off x="3208061" y="39867"/>
            <a:ext cx="6151200" cy="1006000"/>
          </a:xfrm>
          <a:prstGeom prst="rect">
            <a:avLst/>
          </a:prstGeom>
          <a:gradFill>
            <a:gsLst>
              <a:gs pos="0">
                <a:srgbClr val="EFEFEF"/>
              </a:gs>
              <a:gs pos="64000">
                <a:srgbClr val="F3F3F3"/>
              </a:gs>
              <a:gs pos="100000">
                <a:srgbClr val="FFFFFF">
                  <a:alpha val="0"/>
                </a:srgbClr>
              </a:gs>
            </a:gsLst>
            <a:lin ang="10800025" scaled="0"/>
          </a:gradFill>
          <a:ln>
            <a:noFill/>
          </a:ln>
        </p:spPr>
        <p:txBody>
          <a:bodyPr spcFirstLastPara="1" wrap="square" lIns="121900" tIns="121900" rIns="121900" bIns="121900" anchor="ctr" anchorCtr="0">
            <a:noAutofit/>
          </a:bodyPr>
          <a:lstStyle/>
          <a:p>
            <a:pPr algn="ctr"/>
            <a:r>
              <a:rPr lang="en-US" sz="4400" b="1" dirty="0">
                <a:latin typeface="Times New Roman" panose="02020603050405020304" pitchFamily="18" charset="0"/>
                <a:cs typeface="Times New Roman" panose="02020603050405020304" pitchFamily="18" charset="0"/>
              </a:rPr>
              <a:t>Introduction</a:t>
            </a:r>
            <a:endParaRPr sz="4400" b="1" dirty="0">
              <a:latin typeface="Times New Roman" panose="02020603050405020304" pitchFamily="18" charset="0"/>
              <a:cs typeface="Times New Roman" panose="02020603050405020304" pitchFamily="18" charset="0"/>
            </a:endParaRPr>
          </a:p>
        </p:txBody>
      </p:sp>
      <p:sp>
        <p:nvSpPr>
          <p:cNvPr id="5" name="Google Shape;348;p21">
            <a:extLst>
              <a:ext uri="{FF2B5EF4-FFF2-40B4-BE49-F238E27FC236}">
                <a16:creationId xmlns:a16="http://schemas.microsoft.com/office/drawing/2014/main" id="{156916BE-356C-DBC5-C643-F8AB1FC2BD2D}"/>
              </a:ext>
            </a:extLst>
          </p:cNvPr>
          <p:cNvSpPr/>
          <p:nvPr/>
        </p:nvSpPr>
        <p:spPr>
          <a:xfrm>
            <a:off x="4249791" y="326835"/>
            <a:ext cx="422103" cy="422103"/>
          </a:xfrm>
          <a:prstGeom prst="roundRect">
            <a:avLst>
              <a:gd name="adj" fmla="val 50000"/>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Rectangle 7"/>
          <p:cNvSpPr/>
          <p:nvPr/>
        </p:nvSpPr>
        <p:spPr>
          <a:xfrm>
            <a:off x="971006" y="1924820"/>
            <a:ext cx="10249989" cy="1200329"/>
          </a:xfrm>
          <a:prstGeom prst="rect">
            <a:avLst/>
          </a:prstGeom>
        </p:spPr>
        <p:txBody>
          <a:bodyPr wrap="square">
            <a:spAutoFit/>
          </a:bodyPr>
          <a:lstStyle/>
          <a:p>
            <a:pPr algn="just"/>
            <a:r>
              <a:rPr lang="en-US" dirty="0"/>
              <a:t>The Arithmetic Operations Implementation project aims to develop a program or system that can perform various arithmetic operations, such as addition, subtraction, multiplication, and division. The project focuses on implementing several key arithmetic algorithms, including restoring division, left-right shifting, and subtraction.</a:t>
            </a:r>
          </a:p>
        </p:txBody>
      </p:sp>
      <p:sp>
        <p:nvSpPr>
          <p:cNvPr id="6" name="Google Shape;164;p17">
            <a:extLst>
              <a:ext uri="{FF2B5EF4-FFF2-40B4-BE49-F238E27FC236}">
                <a16:creationId xmlns:a16="http://schemas.microsoft.com/office/drawing/2014/main" id="{71560902-D12B-665E-14F2-FB835D49D7CF}"/>
              </a:ext>
            </a:extLst>
          </p:cNvPr>
          <p:cNvSpPr/>
          <p:nvPr/>
        </p:nvSpPr>
        <p:spPr>
          <a:xfrm>
            <a:off x="0" y="6451134"/>
            <a:ext cx="410214" cy="406866"/>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000000"/>
              </a:solidFill>
              <a:effectLst/>
              <a:uLnTx/>
              <a:uFillTx/>
              <a:latin typeface="Arial"/>
              <a:ea typeface="+mn-ea"/>
              <a:cs typeface="+mn-cs"/>
            </a:endParaRPr>
          </a:p>
        </p:txBody>
      </p:sp>
      <p:sp>
        <p:nvSpPr>
          <p:cNvPr id="7" name="Google Shape;165;p17">
            <a:extLst>
              <a:ext uri="{FF2B5EF4-FFF2-40B4-BE49-F238E27FC236}">
                <a16:creationId xmlns:a16="http://schemas.microsoft.com/office/drawing/2014/main" id="{D336261E-24F1-1E63-9389-A7B83FDC0211}"/>
              </a:ext>
            </a:extLst>
          </p:cNvPr>
          <p:cNvSpPr/>
          <p:nvPr/>
        </p:nvSpPr>
        <p:spPr>
          <a:xfrm>
            <a:off x="34809" y="73116"/>
            <a:ext cx="410214" cy="406866"/>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srgbClr val="000000"/>
              </a:solidFill>
              <a:effectLst/>
              <a:uLnTx/>
              <a:uFillTx/>
              <a:latin typeface="Arial"/>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17"/>
          <p:cNvSpPr/>
          <p:nvPr/>
        </p:nvSpPr>
        <p:spPr>
          <a:xfrm>
            <a:off x="1515497" y="37492"/>
            <a:ext cx="8363154" cy="1006000"/>
          </a:xfrm>
          <a:prstGeom prst="rect">
            <a:avLst/>
          </a:prstGeom>
          <a:gradFill>
            <a:gsLst>
              <a:gs pos="0">
                <a:srgbClr val="EFEFEF"/>
              </a:gs>
              <a:gs pos="64000">
                <a:srgbClr val="F3F3F3"/>
              </a:gs>
              <a:gs pos="100000">
                <a:srgbClr val="FFFFFF">
                  <a:alpha val="0"/>
                </a:srgbClr>
              </a:gs>
            </a:gsLst>
            <a:lin ang="10800025" scaled="0"/>
          </a:gradFill>
          <a:ln>
            <a:noFill/>
          </a:ln>
        </p:spPr>
        <p:txBody>
          <a:bodyPr spcFirstLastPara="1" wrap="square" lIns="121900" tIns="121900" rIns="121900" bIns="1219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  Algorithm</a:t>
            </a:r>
            <a:endParaRPr kumimoji="0" sz="4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6" name="TextBox 5">
            <a:extLst>
              <a:ext uri="{FF2B5EF4-FFF2-40B4-BE49-F238E27FC236}">
                <a16:creationId xmlns:a16="http://schemas.microsoft.com/office/drawing/2014/main" id="{887D6E97-EB3E-832F-E10B-058F13B89AC5}"/>
              </a:ext>
            </a:extLst>
          </p:cNvPr>
          <p:cNvSpPr txBox="1"/>
          <p:nvPr/>
        </p:nvSpPr>
        <p:spPr>
          <a:xfrm>
            <a:off x="1247049" y="1822456"/>
            <a:ext cx="5407249" cy="1200329"/>
          </a:xfrm>
          <a:prstGeom prst="rect">
            <a:avLst/>
          </a:prstGeom>
          <a:noFill/>
        </p:spPr>
        <p:txBody>
          <a:bodyPr wrap="none" rtlCol="0">
            <a:spAutoFit/>
          </a:bodyPr>
          <a:lstStyle/>
          <a:p>
            <a:pPr marL="342900" indent="-342900">
              <a:buFont typeface="+mj-lt"/>
              <a:buAutoNum type="arabicPeriod"/>
            </a:pPr>
            <a:r>
              <a:rPr lang="en-US" dirty="0" smtClean="0">
                <a:solidFill>
                  <a:srgbClr val="000000"/>
                </a:solidFill>
                <a:latin typeface="Nunito" panose="020B0604020202020204" pitchFamily="2" charset="0"/>
              </a:rPr>
              <a:t>A </a:t>
            </a:r>
            <a:r>
              <a:rPr lang="en-US" dirty="0" smtClean="0">
                <a:solidFill>
                  <a:srgbClr val="000000"/>
                </a:solidFill>
                <a:latin typeface="Nunito" panose="020B0604020202020204" pitchFamily="2" charset="0"/>
                <a:sym typeface="Wingdings" panose="05000000000000000000" pitchFamily="2" charset="2"/>
              </a:rPr>
              <a:t> 0, M  Divisor, Q  Dividend, Count  N.</a:t>
            </a:r>
          </a:p>
          <a:p>
            <a:pPr marL="342900" indent="-342900">
              <a:buFont typeface="+mj-lt"/>
              <a:buAutoNum type="arabicPeriod"/>
            </a:pPr>
            <a:r>
              <a:rPr lang="en-US" dirty="0" smtClean="0"/>
              <a:t>Shift A &amp; Q left one binary position.</a:t>
            </a:r>
          </a:p>
          <a:p>
            <a:pPr marL="342900" indent="-342900">
              <a:buFont typeface="+mj-lt"/>
              <a:buAutoNum type="arabicPeriod"/>
            </a:pPr>
            <a:r>
              <a:rPr lang="en-US" dirty="0" smtClean="0"/>
              <a:t>A </a:t>
            </a:r>
            <a:r>
              <a:rPr lang="en-US" smtClean="0">
                <a:sym typeface="Wingdings" panose="05000000000000000000" pitchFamily="2" charset="2"/>
              </a:rPr>
              <a:t> A-M.</a:t>
            </a:r>
            <a:endParaRPr lang="en-US" dirty="0" smtClean="0">
              <a:sym typeface="Wingdings" panose="05000000000000000000" pitchFamily="2" charset="2"/>
            </a:endParaRPr>
          </a:p>
          <a:p>
            <a:pPr marL="342900" indent="-342900">
              <a:buFont typeface="+mj-lt"/>
              <a:buAutoNum type="arabicPeriod"/>
            </a:pPr>
            <a:r>
              <a:rPr lang="en-US" dirty="0" smtClean="0"/>
              <a:t>If A is 1,</a:t>
            </a:r>
            <a:endParaRPr lang="en-US" dirty="0"/>
          </a:p>
        </p:txBody>
      </p:sp>
      <p:sp>
        <p:nvSpPr>
          <p:cNvPr id="5" name="Bent-Up Arrow 4"/>
          <p:cNvSpPr/>
          <p:nvPr/>
        </p:nvSpPr>
        <p:spPr>
          <a:xfrm rot="5400000">
            <a:off x="2627847" y="2639607"/>
            <a:ext cx="687977" cy="1454333"/>
          </a:xfrm>
          <a:prstGeom prst="bentUpArrow">
            <a:avLst>
              <a:gd name="adj1" fmla="val 25000"/>
              <a:gd name="adj2" fmla="val 23571"/>
              <a:gd name="adj3"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87D6E97-EB3E-832F-E10B-058F13B89AC5}"/>
              </a:ext>
            </a:extLst>
          </p:cNvPr>
          <p:cNvSpPr txBox="1"/>
          <p:nvPr/>
        </p:nvSpPr>
        <p:spPr>
          <a:xfrm>
            <a:off x="2565313" y="3102616"/>
            <a:ext cx="813043" cy="369332"/>
          </a:xfrm>
          <a:prstGeom prst="rect">
            <a:avLst/>
          </a:prstGeom>
          <a:noFill/>
        </p:spPr>
        <p:txBody>
          <a:bodyPr wrap="none" rtlCol="0">
            <a:spAutoFit/>
          </a:bodyPr>
          <a:lstStyle/>
          <a:p>
            <a:r>
              <a:rPr lang="en-US" dirty="0" smtClean="0">
                <a:solidFill>
                  <a:srgbClr val="000000"/>
                </a:solidFill>
                <a:latin typeface="Nunito" panose="020B0604020202020204" pitchFamily="2" charset="0"/>
              </a:rPr>
              <a:t>TRUE</a:t>
            </a:r>
            <a:endParaRPr lang="en-US" dirty="0"/>
          </a:p>
        </p:txBody>
      </p:sp>
      <p:sp>
        <p:nvSpPr>
          <p:cNvPr id="12" name="TextBox 11">
            <a:extLst>
              <a:ext uri="{FF2B5EF4-FFF2-40B4-BE49-F238E27FC236}">
                <a16:creationId xmlns:a16="http://schemas.microsoft.com/office/drawing/2014/main" id="{887D6E97-EB3E-832F-E10B-058F13B89AC5}"/>
              </a:ext>
            </a:extLst>
          </p:cNvPr>
          <p:cNvSpPr txBox="1"/>
          <p:nvPr/>
        </p:nvSpPr>
        <p:spPr>
          <a:xfrm>
            <a:off x="3932559" y="3329038"/>
            <a:ext cx="3113353" cy="646331"/>
          </a:xfrm>
          <a:prstGeom prst="rect">
            <a:avLst/>
          </a:prstGeom>
          <a:noFill/>
        </p:spPr>
        <p:txBody>
          <a:bodyPr wrap="none" rtlCol="0">
            <a:spAutoFit/>
          </a:bodyPr>
          <a:lstStyle/>
          <a:p>
            <a:r>
              <a:rPr lang="en-US" dirty="0" smtClean="0">
                <a:solidFill>
                  <a:srgbClr val="000000"/>
                </a:solidFill>
                <a:latin typeface="Nunito" panose="020B0604020202020204" pitchFamily="2" charset="0"/>
              </a:rPr>
              <a:t>Assign Q</a:t>
            </a:r>
            <a:r>
              <a:rPr lang="en-US" baseline="-25000" dirty="0" smtClean="0">
                <a:solidFill>
                  <a:srgbClr val="000000"/>
                </a:solidFill>
                <a:latin typeface="Nunito" panose="020B0604020202020204" pitchFamily="2" charset="0"/>
              </a:rPr>
              <a:t>0</a:t>
            </a:r>
            <a:r>
              <a:rPr lang="en-US" dirty="0" smtClean="0">
                <a:solidFill>
                  <a:srgbClr val="000000"/>
                </a:solidFill>
                <a:latin typeface="Nunito" panose="020B0604020202020204" pitchFamily="2" charset="0"/>
              </a:rPr>
              <a:t> </a:t>
            </a:r>
            <a:r>
              <a:rPr lang="en-US" dirty="0" smtClean="0">
                <a:solidFill>
                  <a:srgbClr val="000000"/>
                </a:solidFill>
                <a:latin typeface="Nunito" panose="020B0604020202020204" pitchFamily="2" charset="0"/>
                <a:sym typeface="Wingdings" panose="05000000000000000000" pitchFamily="2" charset="2"/>
              </a:rPr>
              <a:t> 0</a:t>
            </a:r>
          </a:p>
          <a:p>
            <a:r>
              <a:rPr lang="en-US" dirty="0">
                <a:solidFill>
                  <a:srgbClr val="000000"/>
                </a:solidFill>
                <a:latin typeface="Nunito" panose="020B0604020202020204" pitchFamily="2" charset="0"/>
                <a:sym typeface="Wingdings" panose="05000000000000000000" pitchFamily="2" charset="2"/>
              </a:rPr>
              <a:t>	</a:t>
            </a:r>
            <a:r>
              <a:rPr lang="en-US" dirty="0" smtClean="0">
                <a:solidFill>
                  <a:srgbClr val="000000"/>
                </a:solidFill>
                <a:latin typeface="Nunito" panose="020B0604020202020204" pitchFamily="2" charset="0"/>
                <a:sym typeface="Wingdings" panose="05000000000000000000" pitchFamily="2" charset="2"/>
              </a:rPr>
              <a:t>A  A+M (Restore)</a:t>
            </a:r>
            <a:endParaRPr lang="en-US" dirty="0"/>
          </a:p>
        </p:txBody>
      </p:sp>
      <p:sp>
        <p:nvSpPr>
          <p:cNvPr id="13" name="Bent-Up Arrow 12"/>
          <p:cNvSpPr/>
          <p:nvPr/>
        </p:nvSpPr>
        <p:spPr>
          <a:xfrm rot="5400000">
            <a:off x="1725389" y="3135541"/>
            <a:ext cx="1679844" cy="1454333"/>
          </a:xfrm>
          <a:prstGeom prst="bentUpArrow">
            <a:avLst>
              <a:gd name="adj1" fmla="val 10629"/>
              <a:gd name="adj2" fmla="val 11296"/>
              <a:gd name="adj3" fmla="val 242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87D6E97-EB3E-832F-E10B-058F13B89AC5}"/>
              </a:ext>
            </a:extLst>
          </p:cNvPr>
          <p:cNvSpPr txBox="1"/>
          <p:nvPr/>
        </p:nvSpPr>
        <p:spPr>
          <a:xfrm>
            <a:off x="2061325" y="4111023"/>
            <a:ext cx="915635" cy="369332"/>
          </a:xfrm>
          <a:prstGeom prst="rect">
            <a:avLst/>
          </a:prstGeom>
          <a:noFill/>
        </p:spPr>
        <p:txBody>
          <a:bodyPr wrap="none" rtlCol="0">
            <a:spAutoFit/>
          </a:bodyPr>
          <a:lstStyle/>
          <a:p>
            <a:r>
              <a:rPr lang="en-US" dirty="0" smtClean="0">
                <a:solidFill>
                  <a:srgbClr val="000000"/>
                </a:solidFill>
                <a:latin typeface="Nunito" panose="020B0604020202020204" pitchFamily="2" charset="0"/>
              </a:rPr>
              <a:t>FALSE</a:t>
            </a:r>
            <a:endParaRPr lang="en-US" dirty="0"/>
          </a:p>
        </p:txBody>
      </p:sp>
      <p:sp>
        <p:nvSpPr>
          <p:cNvPr id="15" name="TextBox 14">
            <a:extLst>
              <a:ext uri="{FF2B5EF4-FFF2-40B4-BE49-F238E27FC236}">
                <a16:creationId xmlns:a16="http://schemas.microsoft.com/office/drawing/2014/main" id="{887D6E97-EB3E-832F-E10B-058F13B89AC5}"/>
              </a:ext>
            </a:extLst>
          </p:cNvPr>
          <p:cNvSpPr txBox="1"/>
          <p:nvPr/>
        </p:nvSpPr>
        <p:spPr>
          <a:xfrm>
            <a:off x="3369198" y="4333298"/>
            <a:ext cx="925253" cy="369332"/>
          </a:xfrm>
          <a:prstGeom prst="rect">
            <a:avLst/>
          </a:prstGeom>
          <a:noFill/>
        </p:spPr>
        <p:txBody>
          <a:bodyPr wrap="none" rtlCol="0">
            <a:spAutoFit/>
          </a:bodyPr>
          <a:lstStyle/>
          <a:p>
            <a:r>
              <a:rPr lang="en-US" dirty="0" smtClean="0">
                <a:solidFill>
                  <a:srgbClr val="000000"/>
                </a:solidFill>
                <a:latin typeface="Nunito" panose="020B0604020202020204" pitchFamily="2" charset="0"/>
              </a:rPr>
              <a:t>Q</a:t>
            </a:r>
            <a:r>
              <a:rPr lang="en-US" baseline="-25000" dirty="0" smtClean="0">
                <a:solidFill>
                  <a:srgbClr val="000000"/>
                </a:solidFill>
                <a:latin typeface="Nunito" panose="020B0604020202020204" pitchFamily="2" charset="0"/>
              </a:rPr>
              <a:t>0</a:t>
            </a:r>
            <a:r>
              <a:rPr lang="en-US" dirty="0" smtClean="0">
                <a:solidFill>
                  <a:srgbClr val="000000"/>
                </a:solidFill>
                <a:latin typeface="Nunito" panose="020B0604020202020204" pitchFamily="2" charset="0"/>
              </a:rPr>
              <a:t> </a:t>
            </a:r>
            <a:r>
              <a:rPr lang="en-US" dirty="0" smtClean="0">
                <a:solidFill>
                  <a:srgbClr val="000000"/>
                </a:solidFill>
                <a:latin typeface="Nunito" panose="020B0604020202020204" pitchFamily="2" charset="0"/>
                <a:sym typeface="Wingdings" panose="05000000000000000000" pitchFamily="2" charset="2"/>
              </a:rPr>
              <a:t> 1</a:t>
            </a:r>
            <a:endParaRPr lang="en-US" dirty="0"/>
          </a:p>
        </p:txBody>
      </p:sp>
      <p:sp>
        <p:nvSpPr>
          <p:cNvPr id="16" name="TextBox 15">
            <a:extLst>
              <a:ext uri="{FF2B5EF4-FFF2-40B4-BE49-F238E27FC236}">
                <a16:creationId xmlns:a16="http://schemas.microsoft.com/office/drawing/2014/main" id="{887D6E97-EB3E-832F-E10B-058F13B89AC5}"/>
              </a:ext>
            </a:extLst>
          </p:cNvPr>
          <p:cNvSpPr txBox="1"/>
          <p:nvPr/>
        </p:nvSpPr>
        <p:spPr>
          <a:xfrm>
            <a:off x="1142547" y="4739827"/>
            <a:ext cx="2411238" cy="646331"/>
          </a:xfrm>
          <a:prstGeom prst="rect">
            <a:avLst/>
          </a:prstGeom>
          <a:noFill/>
        </p:spPr>
        <p:txBody>
          <a:bodyPr wrap="none" rtlCol="0">
            <a:spAutoFit/>
          </a:bodyPr>
          <a:lstStyle/>
          <a:p>
            <a:r>
              <a:rPr lang="en-US" dirty="0" smtClean="0"/>
              <a:t>5. Count </a:t>
            </a:r>
            <a:r>
              <a:rPr lang="en-US" dirty="0" smtClean="0">
                <a:sym typeface="Wingdings" panose="05000000000000000000" pitchFamily="2" charset="2"/>
              </a:rPr>
              <a:t> Count – 1</a:t>
            </a:r>
          </a:p>
          <a:p>
            <a:r>
              <a:rPr lang="en-US" dirty="0" smtClean="0">
                <a:sym typeface="Wingdings" panose="05000000000000000000" pitchFamily="2" charset="2"/>
              </a:rPr>
              <a:t>6. Repeat 1…..n</a:t>
            </a:r>
            <a:endParaRPr lang="en-US" dirty="0"/>
          </a:p>
        </p:txBody>
      </p:sp>
      <p:sp>
        <p:nvSpPr>
          <p:cNvPr id="17" name="Google Shape;348;p21">
            <a:extLst>
              <a:ext uri="{FF2B5EF4-FFF2-40B4-BE49-F238E27FC236}">
                <a16:creationId xmlns:a16="http://schemas.microsoft.com/office/drawing/2014/main" id="{156916BE-356C-DBC5-C643-F8AB1FC2BD2D}"/>
              </a:ext>
            </a:extLst>
          </p:cNvPr>
          <p:cNvSpPr/>
          <p:nvPr/>
        </p:nvSpPr>
        <p:spPr>
          <a:xfrm>
            <a:off x="4231700" y="376500"/>
            <a:ext cx="357718" cy="357718"/>
          </a:xfrm>
          <a:prstGeom prst="roundRect">
            <a:avLst>
              <a:gd name="adj" fmla="val 50000"/>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mn-ea"/>
              <a:cs typeface="+mn-cs"/>
            </a:endParaRPr>
          </a:p>
        </p:txBody>
      </p:sp>
      <p:sp>
        <p:nvSpPr>
          <p:cNvPr id="18" name="Google Shape;164;p17">
            <a:extLst>
              <a:ext uri="{FF2B5EF4-FFF2-40B4-BE49-F238E27FC236}">
                <a16:creationId xmlns:a16="http://schemas.microsoft.com/office/drawing/2014/main" id="{71560902-D12B-665E-14F2-FB835D49D7CF}"/>
              </a:ext>
            </a:extLst>
          </p:cNvPr>
          <p:cNvSpPr/>
          <p:nvPr/>
        </p:nvSpPr>
        <p:spPr>
          <a:xfrm>
            <a:off x="0" y="6451134"/>
            <a:ext cx="410214" cy="406866"/>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000000"/>
              </a:solidFill>
              <a:effectLst/>
              <a:uLnTx/>
              <a:uFillTx/>
              <a:latin typeface="Arial"/>
              <a:ea typeface="+mn-ea"/>
              <a:cs typeface="+mn-cs"/>
            </a:endParaRPr>
          </a:p>
        </p:txBody>
      </p:sp>
      <p:sp>
        <p:nvSpPr>
          <p:cNvPr id="19" name="Google Shape;165;p17">
            <a:extLst>
              <a:ext uri="{FF2B5EF4-FFF2-40B4-BE49-F238E27FC236}">
                <a16:creationId xmlns:a16="http://schemas.microsoft.com/office/drawing/2014/main" id="{D336261E-24F1-1E63-9389-A7B83FDC0211}"/>
              </a:ext>
            </a:extLst>
          </p:cNvPr>
          <p:cNvSpPr/>
          <p:nvPr/>
        </p:nvSpPr>
        <p:spPr>
          <a:xfrm>
            <a:off x="34809" y="73116"/>
            <a:ext cx="410214" cy="406866"/>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1716426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17"/>
          <p:cNvSpPr/>
          <p:nvPr/>
        </p:nvSpPr>
        <p:spPr>
          <a:xfrm>
            <a:off x="4652270" y="7181"/>
            <a:ext cx="3322010" cy="1006000"/>
          </a:xfrm>
          <a:prstGeom prst="rect">
            <a:avLst/>
          </a:prstGeom>
          <a:gradFill>
            <a:gsLst>
              <a:gs pos="0">
                <a:srgbClr val="EFEFEF"/>
              </a:gs>
              <a:gs pos="64000">
                <a:srgbClr val="F3F3F3"/>
              </a:gs>
              <a:gs pos="100000">
                <a:srgbClr val="FFFFFF">
                  <a:alpha val="0"/>
                </a:srgbClr>
              </a:gs>
            </a:gsLst>
            <a:lin ang="10800025" scaled="0"/>
          </a:gradFill>
          <a:ln>
            <a:noFill/>
          </a:ln>
        </p:spPr>
        <p:txBody>
          <a:bodyPr spcFirstLastPara="1" wrap="square" lIns="121900" tIns="121900" rIns="121900" bIns="121900" anchor="ctr" anchorCtr="0">
            <a:noAutofit/>
          </a:bodyPr>
          <a:lstStyle/>
          <a:p>
            <a:r>
              <a:rPr lang="en-US" sz="4400" b="1" dirty="0" smtClean="0">
                <a:latin typeface="Times New Roman" panose="02020603050405020304" pitchFamily="18" charset="0"/>
                <a:cs typeface="Times New Roman" panose="02020603050405020304" pitchFamily="18" charset="0"/>
              </a:rPr>
              <a:t>Flow Chart</a:t>
            </a:r>
            <a:endParaRPr lang="en-US" sz="4400" b="1" dirty="0">
              <a:latin typeface="Times New Roman" panose="02020603050405020304" pitchFamily="18" charset="0"/>
              <a:cs typeface="Times New Roman" panose="02020603050405020304" pitchFamily="18" charset="0"/>
            </a:endParaRPr>
          </a:p>
        </p:txBody>
      </p:sp>
      <p:sp>
        <p:nvSpPr>
          <p:cNvPr id="3" name="Google Shape;346;p21">
            <a:extLst>
              <a:ext uri="{FF2B5EF4-FFF2-40B4-BE49-F238E27FC236}">
                <a16:creationId xmlns:a16="http://schemas.microsoft.com/office/drawing/2014/main" id="{3A744667-1002-9C07-4D9A-F42635E1BC3A}"/>
              </a:ext>
            </a:extLst>
          </p:cNvPr>
          <p:cNvSpPr/>
          <p:nvPr/>
        </p:nvSpPr>
        <p:spPr>
          <a:xfrm>
            <a:off x="4388772" y="332826"/>
            <a:ext cx="354710" cy="354710"/>
          </a:xfrm>
          <a:prstGeom prst="roundRect">
            <a:avLst>
              <a:gd name="adj" fmla="val 50000"/>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Restoring Division Algorithm for Unsigned Integer - javatpo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7721" y="1013181"/>
            <a:ext cx="3705225" cy="5715000"/>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164;p17">
            <a:extLst>
              <a:ext uri="{FF2B5EF4-FFF2-40B4-BE49-F238E27FC236}">
                <a16:creationId xmlns:a16="http://schemas.microsoft.com/office/drawing/2014/main" id="{71560902-D12B-665E-14F2-FB835D49D7CF}"/>
              </a:ext>
            </a:extLst>
          </p:cNvPr>
          <p:cNvSpPr/>
          <p:nvPr/>
        </p:nvSpPr>
        <p:spPr>
          <a:xfrm>
            <a:off x="0" y="6451134"/>
            <a:ext cx="410214" cy="406866"/>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000000"/>
              </a:solidFill>
              <a:effectLst/>
              <a:uLnTx/>
              <a:uFillTx/>
              <a:latin typeface="Arial"/>
              <a:ea typeface="+mn-ea"/>
              <a:cs typeface="+mn-cs"/>
            </a:endParaRPr>
          </a:p>
        </p:txBody>
      </p:sp>
      <p:sp>
        <p:nvSpPr>
          <p:cNvPr id="6" name="Google Shape;165;p17">
            <a:extLst>
              <a:ext uri="{FF2B5EF4-FFF2-40B4-BE49-F238E27FC236}">
                <a16:creationId xmlns:a16="http://schemas.microsoft.com/office/drawing/2014/main" id="{D336261E-24F1-1E63-9389-A7B83FDC0211}"/>
              </a:ext>
            </a:extLst>
          </p:cNvPr>
          <p:cNvSpPr/>
          <p:nvPr/>
        </p:nvSpPr>
        <p:spPr>
          <a:xfrm>
            <a:off x="34809" y="73116"/>
            <a:ext cx="410214" cy="406866"/>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61643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17"/>
          <p:cNvSpPr/>
          <p:nvPr/>
        </p:nvSpPr>
        <p:spPr>
          <a:xfrm>
            <a:off x="2910560" y="39867"/>
            <a:ext cx="7034629" cy="1006000"/>
          </a:xfrm>
          <a:prstGeom prst="rect">
            <a:avLst/>
          </a:prstGeom>
          <a:gradFill>
            <a:gsLst>
              <a:gs pos="0">
                <a:srgbClr val="EFEFEF"/>
              </a:gs>
              <a:gs pos="64000">
                <a:srgbClr val="F3F3F3"/>
              </a:gs>
              <a:gs pos="100000">
                <a:srgbClr val="FFFFFF">
                  <a:alpha val="0"/>
                </a:srgbClr>
              </a:gs>
            </a:gsLst>
            <a:lin ang="10800025" scaled="0"/>
          </a:gradFill>
          <a:ln>
            <a:noFill/>
          </a:ln>
        </p:spPr>
        <p:txBody>
          <a:bodyPr spcFirstLastPara="1" wrap="square" lIns="121900" tIns="121900" rIns="121900" bIns="121900" anchor="ctr" anchorCtr="0">
            <a:noAutofit/>
          </a:bodyPr>
          <a:lstStyle/>
          <a:p>
            <a:pPr lvl="0" algn="ctr">
              <a:defRPr/>
            </a:pPr>
            <a:r>
              <a:rPr lang="en-US" sz="4400" b="1" dirty="0" smtClean="0">
                <a:solidFill>
                  <a:srgbClr val="000000"/>
                </a:solidFill>
                <a:latin typeface="Times New Roman" panose="02020603050405020304" pitchFamily="18" charset="0"/>
                <a:cs typeface="Times New Roman" panose="02020603050405020304" pitchFamily="18" charset="0"/>
              </a:rPr>
              <a:t>Theoretical </a:t>
            </a:r>
            <a:r>
              <a:rPr lang="en-US" sz="4400" b="1" dirty="0">
                <a:solidFill>
                  <a:srgbClr val="000000"/>
                </a:solidFill>
                <a:latin typeface="Times New Roman" panose="02020603050405020304" pitchFamily="18" charset="0"/>
                <a:cs typeface="Times New Roman" panose="02020603050405020304" pitchFamily="18" charset="0"/>
              </a:rPr>
              <a:t>Implementation</a:t>
            </a:r>
          </a:p>
        </p:txBody>
      </p:sp>
      <p:sp>
        <p:nvSpPr>
          <p:cNvPr id="5" name="Google Shape;348;p21">
            <a:extLst>
              <a:ext uri="{FF2B5EF4-FFF2-40B4-BE49-F238E27FC236}">
                <a16:creationId xmlns:a16="http://schemas.microsoft.com/office/drawing/2014/main" id="{156916BE-356C-DBC5-C643-F8AB1FC2BD2D}"/>
              </a:ext>
            </a:extLst>
          </p:cNvPr>
          <p:cNvSpPr/>
          <p:nvPr/>
        </p:nvSpPr>
        <p:spPr>
          <a:xfrm>
            <a:off x="2720481" y="378915"/>
            <a:ext cx="380157" cy="380157"/>
          </a:xfrm>
          <a:prstGeom prst="roundRect">
            <a:avLst>
              <a:gd name="adj" fmla="val 50000"/>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mn-ea"/>
              <a:cs typeface="+mn-cs"/>
            </a:endParaRPr>
          </a:p>
        </p:txBody>
      </p:sp>
      <p:pic>
        <p:nvPicPr>
          <p:cNvPr id="7" name="Picture 6"/>
          <p:cNvPicPr>
            <a:picLocks noChangeAspect="1"/>
          </p:cNvPicPr>
          <p:nvPr/>
        </p:nvPicPr>
        <p:blipFill>
          <a:blip r:embed="rId3"/>
          <a:stretch>
            <a:fillRect/>
          </a:stretch>
        </p:blipFill>
        <p:spPr>
          <a:xfrm>
            <a:off x="3224281" y="1272012"/>
            <a:ext cx="5743439" cy="5359005"/>
          </a:xfrm>
          <a:prstGeom prst="rect">
            <a:avLst/>
          </a:prstGeom>
        </p:spPr>
      </p:pic>
      <p:sp>
        <p:nvSpPr>
          <p:cNvPr id="6" name="Google Shape;164;p17">
            <a:extLst>
              <a:ext uri="{FF2B5EF4-FFF2-40B4-BE49-F238E27FC236}">
                <a16:creationId xmlns:a16="http://schemas.microsoft.com/office/drawing/2014/main" id="{71560902-D12B-665E-14F2-FB835D49D7CF}"/>
              </a:ext>
            </a:extLst>
          </p:cNvPr>
          <p:cNvSpPr/>
          <p:nvPr/>
        </p:nvSpPr>
        <p:spPr>
          <a:xfrm>
            <a:off x="0" y="6451134"/>
            <a:ext cx="410214" cy="406866"/>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000000"/>
              </a:solidFill>
              <a:effectLst/>
              <a:uLnTx/>
              <a:uFillTx/>
              <a:latin typeface="Arial"/>
              <a:ea typeface="+mn-ea"/>
              <a:cs typeface="+mn-cs"/>
            </a:endParaRPr>
          </a:p>
        </p:txBody>
      </p:sp>
      <p:sp>
        <p:nvSpPr>
          <p:cNvPr id="8" name="Google Shape;165;p17">
            <a:extLst>
              <a:ext uri="{FF2B5EF4-FFF2-40B4-BE49-F238E27FC236}">
                <a16:creationId xmlns:a16="http://schemas.microsoft.com/office/drawing/2014/main" id="{D336261E-24F1-1E63-9389-A7B83FDC0211}"/>
              </a:ext>
            </a:extLst>
          </p:cNvPr>
          <p:cNvSpPr/>
          <p:nvPr/>
        </p:nvSpPr>
        <p:spPr>
          <a:xfrm>
            <a:off x="34809" y="73116"/>
            <a:ext cx="410214" cy="406866"/>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2708002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17"/>
          <p:cNvSpPr/>
          <p:nvPr/>
        </p:nvSpPr>
        <p:spPr>
          <a:xfrm>
            <a:off x="3272588" y="162114"/>
            <a:ext cx="6238823" cy="1006000"/>
          </a:xfrm>
          <a:prstGeom prst="rect">
            <a:avLst/>
          </a:prstGeom>
          <a:gradFill>
            <a:gsLst>
              <a:gs pos="0">
                <a:srgbClr val="EFEFEF"/>
              </a:gs>
              <a:gs pos="64000">
                <a:srgbClr val="F3F3F3"/>
              </a:gs>
              <a:gs pos="100000">
                <a:srgbClr val="FFFFFF">
                  <a:alpha val="0"/>
                </a:srgbClr>
              </a:gs>
            </a:gsLst>
            <a:lin ang="10800025" scaled="0"/>
          </a:gradFill>
          <a:ln>
            <a:noFill/>
          </a:ln>
        </p:spPr>
        <p:txBody>
          <a:bodyPr spcFirstLastPara="1" wrap="square" lIns="121900" tIns="121900" rIns="121900" bIns="121900" anchor="ctr" anchorCtr="0">
            <a:noAutofit/>
          </a:bodyPr>
          <a:lstStyle/>
          <a:p>
            <a:pPr defTabSz="1219170">
              <a:buClr>
                <a:srgbClr val="000000"/>
              </a:buClr>
            </a:pPr>
            <a:r>
              <a:rPr lang="en-US" sz="4400" b="1" kern="0" dirty="0" smtClean="0">
                <a:solidFill>
                  <a:srgbClr val="000000"/>
                </a:solidFill>
                <a:latin typeface="Fira Sans Extra Condensed"/>
                <a:ea typeface="Fira Sans Extra Condensed"/>
                <a:cs typeface="Fira Sans Extra Condensed"/>
                <a:sym typeface="Fira Sans Extra Condensed"/>
              </a:rPr>
              <a:t>Program Execution</a:t>
            </a:r>
            <a:endParaRPr lang="en-US" sz="4400" b="1" kern="0" dirty="0">
              <a:solidFill>
                <a:srgbClr val="000000"/>
              </a:solidFill>
              <a:latin typeface="Fira Sans Extra Condensed"/>
              <a:ea typeface="Fira Sans Extra Condensed"/>
              <a:cs typeface="Fira Sans Extra Condensed"/>
              <a:sym typeface="Fira Sans Extra Condensed"/>
            </a:endParaRPr>
          </a:p>
        </p:txBody>
      </p:sp>
      <p:sp>
        <p:nvSpPr>
          <p:cNvPr id="8" name="Google Shape;428;p23">
            <a:extLst>
              <a:ext uri="{FF2B5EF4-FFF2-40B4-BE49-F238E27FC236}">
                <a16:creationId xmlns:a16="http://schemas.microsoft.com/office/drawing/2014/main" id="{4BBC6514-1584-0B4E-B2C4-BEB11E8F4D3A}"/>
              </a:ext>
            </a:extLst>
          </p:cNvPr>
          <p:cNvSpPr/>
          <p:nvPr/>
        </p:nvSpPr>
        <p:spPr>
          <a:xfrm>
            <a:off x="2985390" y="479982"/>
            <a:ext cx="379822" cy="379822"/>
          </a:xfrm>
          <a:prstGeom prst="ellipse">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 </a:t>
            </a:r>
            <a:endParaRPr dirty="0"/>
          </a:p>
        </p:txBody>
      </p:sp>
      <p:sp>
        <p:nvSpPr>
          <p:cNvPr id="12" name="Google Shape;164;p17">
            <a:extLst>
              <a:ext uri="{FF2B5EF4-FFF2-40B4-BE49-F238E27FC236}">
                <a16:creationId xmlns:a16="http://schemas.microsoft.com/office/drawing/2014/main" id="{71560902-D12B-665E-14F2-FB835D49D7CF}"/>
              </a:ext>
            </a:extLst>
          </p:cNvPr>
          <p:cNvSpPr/>
          <p:nvPr/>
        </p:nvSpPr>
        <p:spPr>
          <a:xfrm>
            <a:off x="0" y="6451134"/>
            <a:ext cx="410214" cy="406866"/>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000000"/>
              </a:solidFill>
              <a:effectLst/>
              <a:uLnTx/>
              <a:uFillTx/>
              <a:latin typeface="Arial"/>
              <a:ea typeface="+mn-ea"/>
              <a:cs typeface="+mn-cs"/>
            </a:endParaRPr>
          </a:p>
        </p:txBody>
      </p:sp>
      <p:sp>
        <p:nvSpPr>
          <p:cNvPr id="14" name="Google Shape;165;p17">
            <a:extLst>
              <a:ext uri="{FF2B5EF4-FFF2-40B4-BE49-F238E27FC236}">
                <a16:creationId xmlns:a16="http://schemas.microsoft.com/office/drawing/2014/main" id="{D336261E-24F1-1E63-9389-A7B83FDC0211}"/>
              </a:ext>
            </a:extLst>
          </p:cNvPr>
          <p:cNvSpPr/>
          <p:nvPr/>
        </p:nvSpPr>
        <p:spPr>
          <a:xfrm>
            <a:off x="34809" y="73116"/>
            <a:ext cx="410214" cy="406866"/>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srgbClr val="000000"/>
              </a:solidFill>
              <a:effectLst/>
              <a:uLnTx/>
              <a:uFillTx/>
              <a:latin typeface="Arial"/>
              <a:ea typeface="+mn-ea"/>
              <a:cs typeface="+mn-cs"/>
            </a:endParaRPr>
          </a:p>
        </p:txBody>
      </p:sp>
      <p:pic>
        <p:nvPicPr>
          <p:cNvPr id="3" name="Picture 2"/>
          <p:cNvPicPr>
            <a:picLocks noChangeAspect="1"/>
          </p:cNvPicPr>
          <p:nvPr/>
        </p:nvPicPr>
        <p:blipFill>
          <a:blip r:embed="rId3"/>
          <a:stretch>
            <a:fillRect/>
          </a:stretch>
        </p:blipFill>
        <p:spPr>
          <a:xfrm>
            <a:off x="2471738" y="1505495"/>
            <a:ext cx="7248525" cy="4648200"/>
          </a:xfrm>
          <a:prstGeom prst="rect">
            <a:avLst/>
          </a:prstGeom>
        </p:spPr>
      </p:pic>
    </p:spTree>
    <p:extLst>
      <p:ext uri="{BB962C8B-B14F-4D97-AF65-F5344CB8AC3E}">
        <p14:creationId xmlns:p14="http://schemas.microsoft.com/office/powerpoint/2010/main" val="3487226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17"/>
          <p:cNvSpPr/>
          <p:nvPr/>
        </p:nvSpPr>
        <p:spPr>
          <a:xfrm>
            <a:off x="3694088" y="20353"/>
            <a:ext cx="4803825" cy="1006000"/>
          </a:xfrm>
          <a:prstGeom prst="rect">
            <a:avLst/>
          </a:prstGeom>
          <a:gradFill>
            <a:gsLst>
              <a:gs pos="0">
                <a:srgbClr val="EFEFEF"/>
              </a:gs>
              <a:gs pos="64000">
                <a:srgbClr val="F3F3F3"/>
              </a:gs>
              <a:gs pos="100000">
                <a:srgbClr val="FFFFFF">
                  <a:alpha val="0"/>
                </a:srgbClr>
              </a:gs>
            </a:gsLst>
            <a:lin ang="10800025" scaled="0"/>
          </a:gradFill>
          <a:ln>
            <a:noFill/>
          </a:ln>
        </p:spPr>
        <p:txBody>
          <a:bodyPr spcFirstLastPara="1" wrap="square" lIns="121900" tIns="121900" rIns="121900" bIns="1219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400" b="1" dirty="0" smtClean="0">
                <a:solidFill>
                  <a:srgbClr val="000000"/>
                </a:solidFill>
                <a:latin typeface="Times New Roman" panose="02020603050405020304" pitchFamily="18" charset="0"/>
                <a:cs typeface="Times New Roman" panose="02020603050405020304" pitchFamily="18" charset="0"/>
              </a:rPr>
              <a:t>Conclusion</a:t>
            </a:r>
            <a:endParaRPr kumimoji="0" sz="4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4" name="Rectangle 3"/>
          <p:cNvSpPr/>
          <p:nvPr/>
        </p:nvSpPr>
        <p:spPr>
          <a:xfrm>
            <a:off x="1619793" y="2890634"/>
            <a:ext cx="7916093" cy="1077218"/>
          </a:xfrm>
          <a:prstGeom prst="rect">
            <a:avLst/>
          </a:prstGeom>
        </p:spPr>
        <p:txBody>
          <a:bodyPr wrap="square">
            <a:spAutoFit/>
          </a:bodyPr>
          <a:lstStyle/>
          <a:p>
            <a:pPr marL="285750" indent="-285750" algn="just">
              <a:buFont typeface="Arial" panose="020B0604020202020204" pitchFamily="34" charset="0"/>
              <a:buChar char="•"/>
            </a:pPr>
            <a:r>
              <a:rPr lang="en-US" sz="1600" dirty="0" smtClean="0"/>
              <a:t>RESTORING DIVISION IS USUALLY PERFORMED ON THE FIXED POINT FRACTIONAL NUMBERS.</a:t>
            </a:r>
          </a:p>
          <a:p>
            <a:pPr marL="285750" indent="-285750" algn="just">
              <a:buFont typeface="Arial" panose="020B0604020202020204" pitchFamily="34" charset="0"/>
              <a:buChar char="•"/>
            </a:pPr>
            <a:endParaRPr lang="en-US" sz="1600" dirty="0" smtClean="0"/>
          </a:p>
          <a:p>
            <a:pPr marL="285750" indent="-285750" algn="just">
              <a:buFont typeface="Arial" panose="020B0604020202020204" pitchFamily="34" charset="0"/>
              <a:buChar char="•"/>
            </a:pPr>
            <a:r>
              <a:rPr lang="en-US" sz="1600" dirty="0" smtClean="0"/>
              <a:t>RESTORING ALGORITHM ARE THE TYPES OF SLOW DIVISION ALGORITHM.</a:t>
            </a:r>
            <a:endParaRPr lang="en-US" sz="1600" dirty="0"/>
          </a:p>
        </p:txBody>
      </p:sp>
      <p:sp>
        <p:nvSpPr>
          <p:cNvPr id="8" name="Rectangle 7"/>
          <p:cNvSpPr/>
          <p:nvPr/>
        </p:nvSpPr>
        <p:spPr>
          <a:xfrm>
            <a:off x="1092926" y="1449768"/>
            <a:ext cx="10006149" cy="1200329"/>
          </a:xfrm>
          <a:prstGeom prst="rect">
            <a:avLst/>
          </a:prstGeom>
        </p:spPr>
        <p:txBody>
          <a:bodyPr wrap="square">
            <a:spAutoFit/>
          </a:bodyPr>
          <a:lstStyle/>
          <a:p>
            <a:r>
              <a:rPr lang="en-US" dirty="0"/>
              <a:t>T</a:t>
            </a:r>
            <a:r>
              <a:rPr lang="en-US" dirty="0" smtClean="0"/>
              <a:t>he </a:t>
            </a:r>
            <a:r>
              <a:rPr lang="en-US" dirty="0"/>
              <a:t>Arithmetic Operations Implementation project enhances your understanding of arithmetic operations, algorithms, and programming skills. By implementing various arithmetic operations and handling exceptional cases, you have gained practical experience and strengthened your problem-solving abilities. </a:t>
            </a:r>
          </a:p>
        </p:txBody>
      </p:sp>
      <p:sp>
        <p:nvSpPr>
          <p:cNvPr id="9" name="Google Shape;348;p21">
            <a:extLst>
              <a:ext uri="{FF2B5EF4-FFF2-40B4-BE49-F238E27FC236}">
                <a16:creationId xmlns:a16="http://schemas.microsoft.com/office/drawing/2014/main" id="{156916BE-356C-DBC5-C643-F8AB1FC2BD2D}"/>
              </a:ext>
            </a:extLst>
          </p:cNvPr>
          <p:cNvSpPr/>
          <p:nvPr/>
        </p:nvSpPr>
        <p:spPr>
          <a:xfrm>
            <a:off x="4217780" y="364596"/>
            <a:ext cx="439439" cy="439439"/>
          </a:xfrm>
          <a:prstGeom prst="roundRect">
            <a:avLst>
              <a:gd name="adj" fmla="val 50000"/>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mn-ea"/>
              <a:cs typeface="+mn-cs"/>
            </a:endParaRPr>
          </a:p>
        </p:txBody>
      </p:sp>
      <p:sp>
        <p:nvSpPr>
          <p:cNvPr id="10" name="Google Shape;348;p21">
            <a:extLst>
              <a:ext uri="{FF2B5EF4-FFF2-40B4-BE49-F238E27FC236}">
                <a16:creationId xmlns:a16="http://schemas.microsoft.com/office/drawing/2014/main" id="{156916BE-356C-DBC5-C643-F8AB1FC2BD2D}"/>
              </a:ext>
            </a:extLst>
          </p:cNvPr>
          <p:cNvSpPr/>
          <p:nvPr/>
        </p:nvSpPr>
        <p:spPr>
          <a:xfrm>
            <a:off x="4217780" y="347179"/>
            <a:ext cx="439439" cy="439439"/>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mn-ea"/>
              <a:cs typeface="+mn-cs"/>
            </a:endParaRPr>
          </a:p>
        </p:txBody>
      </p:sp>
      <p:sp>
        <p:nvSpPr>
          <p:cNvPr id="7" name="Google Shape;164;p17">
            <a:extLst>
              <a:ext uri="{FF2B5EF4-FFF2-40B4-BE49-F238E27FC236}">
                <a16:creationId xmlns:a16="http://schemas.microsoft.com/office/drawing/2014/main" id="{71560902-D12B-665E-14F2-FB835D49D7CF}"/>
              </a:ext>
            </a:extLst>
          </p:cNvPr>
          <p:cNvSpPr/>
          <p:nvPr/>
        </p:nvSpPr>
        <p:spPr>
          <a:xfrm>
            <a:off x="0" y="6451134"/>
            <a:ext cx="410214" cy="406866"/>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000000"/>
              </a:solidFill>
              <a:effectLst/>
              <a:uLnTx/>
              <a:uFillTx/>
              <a:latin typeface="Arial"/>
              <a:ea typeface="+mn-ea"/>
              <a:cs typeface="+mn-cs"/>
            </a:endParaRPr>
          </a:p>
        </p:txBody>
      </p:sp>
      <p:sp>
        <p:nvSpPr>
          <p:cNvPr id="11" name="Google Shape;165;p17">
            <a:extLst>
              <a:ext uri="{FF2B5EF4-FFF2-40B4-BE49-F238E27FC236}">
                <a16:creationId xmlns:a16="http://schemas.microsoft.com/office/drawing/2014/main" id="{D336261E-24F1-1E63-9389-A7B83FDC0211}"/>
              </a:ext>
            </a:extLst>
          </p:cNvPr>
          <p:cNvSpPr/>
          <p:nvPr/>
        </p:nvSpPr>
        <p:spPr>
          <a:xfrm>
            <a:off x="34809" y="73116"/>
            <a:ext cx="410214" cy="406866"/>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223153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40465" y="2459504"/>
            <a:ext cx="9711070" cy="1938992"/>
          </a:xfrm>
          <a:prstGeom prst="rect">
            <a:avLst/>
          </a:prstGeom>
          <a:noFill/>
        </p:spPr>
        <p:txBody>
          <a:bodyPr wrap="square" lIns="91440" tIns="45720" rIns="91440" bIns="45720">
            <a:spAutoFit/>
          </a:bodyPr>
          <a:lstStyle/>
          <a:p>
            <a:pPr algn="ctr"/>
            <a:r>
              <a:rPr lang="en-US" sz="120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 YOU</a:t>
            </a:r>
            <a:endParaRPr lang="en-US" sz="12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10458916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ig Data Infographics by Slidesgo">
  <a:themeElements>
    <a:clrScheme name="Simple Light">
      <a:dk1>
        <a:srgbClr val="000000"/>
      </a:dk1>
      <a:lt1>
        <a:srgbClr val="FFFFFF"/>
      </a:lt1>
      <a:dk2>
        <a:srgbClr val="595959"/>
      </a:dk2>
      <a:lt2>
        <a:srgbClr val="EEEEEE"/>
      </a:lt2>
      <a:accent1>
        <a:srgbClr val="FFC64E"/>
      </a:accent1>
      <a:accent2>
        <a:srgbClr val="FF8001"/>
      </a:accent2>
      <a:accent3>
        <a:srgbClr val="5FD0DB"/>
      </a:accent3>
      <a:accent4>
        <a:srgbClr val="32AAD9"/>
      </a:accent4>
      <a:accent5>
        <a:srgbClr val="1A569C"/>
      </a:accent5>
      <a:accent6>
        <a:srgbClr val="D558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1177</TotalTime>
  <Words>211</Words>
  <Application>Microsoft Office PowerPoint</Application>
  <PresentationFormat>Widescreen</PresentationFormat>
  <Paragraphs>37</Paragraphs>
  <Slides>9</Slides>
  <Notes>8</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9</vt:i4>
      </vt:variant>
    </vt:vector>
  </HeadingPairs>
  <TitlesOfParts>
    <vt:vector size="23" baseType="lpstr">
      <vt:lpstr>Arial</vt:lpstr>
      <vt:lpstr>Arial Black</vt:lpstr>
      <vt:lpstr>Artifakt Element Black</vt:lpstr>
      <vt:lpstr>Calibri</vt:lpstr>
      <vt:lpstr>Calibri Light</vt:lpstr>
      <vt:lpstr>Dutch801 XBd BT</vt:lpstr>
      <vt:lpstr>Fira Sans Extra Condensed</vt:lpstr>
      <vt:lpstr>Fira Sans Extra Condensed SemiBold</vt:lpstr>
      <vt:lpstr>Nunito</vt:lpstr>
      <vt:lpstr>Roboto</vt:lpstr>
      <vt:lpstr>Times New Roman</vt:lpstr>
      <vt:lpstr>Wingdings</vt:lpstr>
      <vt:lpstr>Office Theme</vt:lpstr>
      <vt:lpstr>Big Data Infographics by Slidesgo</vt:lpstr>
      <vt:lpstr>Arithmetic Operations (Restoring, L-R Shift, Subtraction, etc.)</vt:lpstr>
      <vt:lpstr>Index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 stuffing, destuffing, Parity check , CRC and Hamming code</dc:title>
  <dc:creator>Md. Nabil Hossan</dc:creator>
  <cp:lastModifiedBy>Youtech BD</cp:lastModifiedBy>
  <cp:revision>27</cp:revision>
  <dcterms:created xsi:type="dcterms:W3CDTF">2022-09-06T18:29:34Z</dcterms:created>
  <dcterms:modified xsi:type="dcterms:W3CDTF">2023-06-23T04:34:15Z</dcterms:modified>
</cp:coreProperties>
</file>