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6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84BA0-49A1-4381-A3FB-4D920217BF6D}" v="860" dt="2019-10-09T18:36:00.343"/>
    <p1510:client id="{E4B59E60-594E-4264-9D55-18FA8E4E7516}" v="22" dt="2019-10-11T10:48:4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85" d="100"/>
          <a:sy n="8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30" y="1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Python Basics SIG 2019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7F3B-793F-4AD6-9EF9-7C3F0CB5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4B94-BF36-4806-B24A-2AA5A05E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Programming Language - it is vocabulary and a collection of rules that command a computer, devices, applications to work according to the written codes</a:t>
            </a:r>
          </a:p>
          <a:p>
            <a:r>
              <a:rPr lang="en-US" dirty="0">
                <a:cs typeface="Calibri"/>
              </a:rPr>
              <a:t>It is your interface to the computer</a:t>
            </a:r>
          </a:p>
          <a:p>
            <a:r>
              <a:rPr lang="en-US" dirty="0">
                <a:cs typeface="Calibri"/>
              </a:rPr>
              <a:t>It is a language that both you and the computer can understand</a:t>
            </a:r>
          </a:p>
          <a:p>
            <a:r>
              <a:rPr lang="en-US" dirty="0">
                <a:cs typeface="Calibri"/>
              </a:rPr>
              <a:t>High level – Python, Java, C++</a:t>
            </a:r>
          </a:p>
          <a:p>
            <a:r>
              <a:rPr lang="en-US" dirty="0">
                <a:cs typeface="Calibri"/>
              </a:rPr>
              <a:t>Low level – Machine Code, Assembly</a:t>
            </a:r>
          </a:p>
        </p:txBody>
      </p:sp>
    </p:spTree>
    <p:extLst>
      <p:ext uri="{BB962C8B-B14F-4D97-AF65-F5344CB8AC3E}">
        <p14:creationId xmlns:p14="http://schemas.microsoft.com/office/powerpoint/2010/main" val="4631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7D49-1905-4BA3-B01D-1D7E4508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0B25-544F-44F2-AB48-DD7D8AF2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Very easy to learn and read</a:t>
            </a:r>
          </a:p>
          <a:p>
            <a:r>
              <a:rPr lang="en-US" dirty="0">
                <a:cs typeface="Calibri"/>
              </a:rPr>
              <a:t>Very little syntax rules</a:t>
            </a:r>
          </a:p>
          <a:p>
            <a:r>
              <a:rPr lang="en-US" dirty="0">
                <a:cs typeface="Calibri"/>
              </a:rPr>
              <a:t>Huge standard library</a:t>
            </a:r>
          </a:p>
          <a:p>
            <a:r>
              <a:rPr lang="en-US" dirty="0">
                <a:cs typeface="Calibri"/>
              </a:rPr>
              <a:t>Works reliably on almost any environment</a:t>
            </a:r>
          </a:p>
          <a:p>
            <a:r>
              <a:rPr lang="en-US" dirty="0">
                <a:cs typeface="Calibri"/>
              </a:rPr>
              <a:t>Huge online community</a:t>
            </a:r>
          </a:p>
          <a:p>
            <a:r>
              <a:rPr lang="en-US" dirty="0">
                <a:cs typeface="Calibri"/>
              </a:rPr>
              <a:t>Very flexible</a:t>
            </a:r>
          </a:p>
        </p:txBody>
      </p:sp>
    </p:spTree>
    <p:extLst>
      <p:ext uri="{BB962C8B-B14F-4D97-AF65-F5344CB8AC3E}">
        <p14:creationId xmlns:p14="http://schemas.microsoft.com/office/powerpoint/2010/main" val="112959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D2C6-3038-41A4-A937-F550732A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Compilers and interpreters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7384-FCFB-4602-9544-51C128B8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</a:t>
            </a:r>
            <a:r>
              <a:rPr lang="en-US" dirty="0">
                <a:ea typeface="+mn-lt"/>
                <a:cs typeface="+mn-lt"/>
              </a:rPr>
              <a:t> compiler is a program that translates code written in a high-level programming language into low-level code, directly executable by the computer or another program such as a virtual machine</a:t>
            </a:r>
          </a:p>
          <a:p>
            <a:r>
              <a:rPr lang="en-US" dirty="0">
                <a:cs typeface="Calibri"/>
              </a:rPr>
              <a:t>An interpreter is similar to a compiler, but it translates line by line</a:t>
            </a:r>
          </a:p>
          <a:p>
            <a:r>
              <a:rPr lang="en-US" dirty="0">
                <a:cs typeface="Calibri"/>
              </a:rPr>
              <a:t>An IDE is an application that contains a code editor, compiler/interpreter, debugger, source code libraries, etc.</a:t>
            </a:r>
          </a:p>
        </p:txBody>
      </p:sp>
    </p:spTree>
    <p:extLst>
      <p:ext uri="{BB962C8B-B14F-4D97-AF65-F5344CB8AC3E}">
        <p14:creationId xmlns:p14="http://schemas.microsoft.com/office/powerpoint/2010/main" val="25597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DBC4E3-7986-42B1-B9FC-6C51BFE10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Python Basics SIG 2019</vt:lpstr>
      <vt:lpstr>Why programming</vt:lpstr>
      <vt:lpstr>Why python</vt:lpstr>
      <vt:lpstr>Compilers and interpreters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119</cp:revision>
  <dcterms:created xsi:type="dcterms:W3CDTF">2019-04-01T22:39:36Z</dcterms:created>
  <dcterms:modified xsi:type="dcterms:W3CDTF">2019-10-12T14:51:34Z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