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1" r:id="rId7"/>
    <p:sldId id="262" r:id="rId8"/>
    <p:sldId id="264" r:id="rId9"/>
    <p:sldId id="270" r:id="rId10"/>
    <p:sldId id="266" r:id="rId11"/>
    <p:sldId id="267" r:id="rId12"/>
    <p:sldId id="269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8856F-5591-46A9-B224-F4DEBECB361C}" v="5343" dt="2019-12-01T17:09:5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Mobile processor Architecture</a:t>
            </a:r>
            <a:endParaRPr lang="en-US" sz="3000" dirty="0" err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9408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Rahul Pramod </a:t>
            </a:r>
            <a:r>
              <a:rPr lang="en-US" sz="1800" dirty="0" err="1">
                <a:solidFill>
                  <a:schemeClr val="tx1"/>
                </a:solidFill>
              </a:rPr>
              <a:t>Krupani</a:t>
            </a:r>
            <a:r>
              <a:rPr lang="en-US" sz="1800" dirty="0">
                <a:solidFill>
                  <a:schemeClr val="tx1"/>
                </a:solidFill>
              </a:rPr>
              <a:t> (1BM18IS077)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Pranav Deshpande (1BM18IS071)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EC3-5AE3-4E7D-A8F9-73FCE8F6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tegra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3C8A-D60F-4BF2-9281-225ED98E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 integrates ARM architecture CPU, graphics processing unit (GPU), memory controllers, etc. on a single package</a:t>
            </a:r>
          </a:p>
          <a:p>
            <a:r>
              <a:rPr lang="en-US"/>
              <a:t>The Nvidia Tegra 4 is a quad-core SoC using the Cortex-A15 processor with increased GPU cores, faster clock cycles and improved effiency</a:t>
            </a:r>
          </a:p>
          <a:p>
            <a:r>
              <a:rPr lang="en-US"/>
              <a:t>Its video processor has full support for decoding and encoding HD video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C7F68-D92F-4DDD-B18E-DBD15CC4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6BE-3A5A-48E2-863C-C337D6AE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D0C3-24E5-4078-8F7D-F2F5D60E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Mobile processors are different from normal computer processors not only in size, but in various other ways too</a:t>
            </a:r>
          </a:p>
          <a:p>
            <a:r>
              <a:rPr lang="en-US"/>
              <a:t>It works at a lower voltage than desktop computers and has better sleep mode capabilities (i.e. Parts can be turned off while not in use), which leads to cooler operation</a:t>
            </a:r>
          </a:p>
          <a:p>
            <a:r>
              <a:rPr lang="en-US"/>
              <a:t>The clock frequency in mobile processors is stepped down at lower loads, in order to prolong battery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03F9-2F79-4F76-A78F-3A960AEE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B09C-5C4B-4E1D-973C-672755E9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DSPs are speciallized microprocessors designed for mobile phones</a:t>
            </a:r>
          </a:p>
          <a:p>
            <a:r>
              <a:rPr lang="en-US"/>
              <a:t>They used to be designed around a single IC</a:t>
            </a:r>
            <a:endParaRPr lang="en-US" dirty="0"/>
          </a:p>
          <a:p>
            <a:r>
              <a:rPr lang="en-US"/>
              <a:t>Now Embedded DSPs are widely used for Very Large Scale Integration (VSLI) designs</a:t>
            </a:r>
            <a:endParaRPr lang="en-US" dirty="0"/>
          </a:p>
          <a:p>
            <a:r>
              <a:rPr lang="en-US"/>
              <a:t>VLSI is the process of combining millions of</a:t>
            </a:r>
            <a:br>
              <a:rPr lang="en-US" dirty="0"/>
            </a:br>
            <a:r>
              <a:rPr lang="en-US"/>
              <a:t>transitors onto a single IC, allowing it to </a:t>
            </a:r>
            <a:br>
              <a:rPr lang="en-US" dirty="0"/>
            </a:br>
            <a:r>
              <a:rPr lang="en-US"/>
              <a:t>contain a CPU, RAM, and ROM on a single </a:t>
            </a:r>
            <a:br>
              <a:rPr lang="en-US" dirty="0"/>
            </a:br>
            <a:r>
              <a:rPr lang="en-US"/>
              <a:t>chip</a:t>
            </a:r>
            <a:endParaRPr lang="en-US" dirty="0"/>
          </a:p>
          <a:p>
            <a:r>
              <a:rPr lang="en-US"/>
              <a:t>DSP made up most 2G systems and were </a:t>
            </a:r>
            <a:br>
              <a:rPr lang="en-US" dirty="0"/>
            </a:br>
            <a:r>
              <a:rPr lang="en-US"/>
              <a:t>extensively used in GSM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941D25-EC36-4351-B0C5-5B76D312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80" y="3853257"/>
            <a:ext cx="5070952" cy="24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CDDC-D440-43B7-8C4C-FFB65845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986" y="974217"/>
            <a:ext cx="7729728" cy="1188720"/>
          </a:xfrm>
        </p:spPr>
        <p:txBody>
          <a:bodyPr/>
          <a:lstStyle/>
          <a:p>
            <a:r>
              <a:rPr lang="en-US"/>
              <a:t>System on chip architechture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1E8A-C506-4BA3-8D98-A15DA5A5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SoC is an IC which contain all the main components of a computer (CPU, memory, I/O, secondary storage)</a:t>
            </a:r>
            <a:endParaRPr lang="en-US"/>
          </a:p>
          <a:p>
            <a:r>
              <a:rPr lang="en-US"/>
              <a:t>It's multicore technology allows for higher performance with lower power</a:t>
            </a:r>
            <a:endParaRPr lang="en-US" dirty="0"/>
          </a:p>
          <a:p>
            <a:r>
              <a:rPr lang="en-US"/>
              <a:t>However, its high throughput requires faster memory systems (like cache)</a:t>
            </a:r>
            <a:endParaRPr lang="en-US" dirty="0"/>
          </a:p>
          <a:p>
            <a:r>
              <a:rPr lang="en-US"/>
              <a:t>To improve performance, certain companies do extensive instruction</a:t>
            </a:r>
            <a:br>
              <a:rPr lang="en-US" dirty="0"/>
            </a:br>
            <a:r>
              <a:rPr lang="en-US"/>
              <a:t>customization, by customizing instructions from 32-bit to 8-bit, we</a:t>
            </a:r>
            <a:br>
              <a:rPr lang="en-US" dirty="0"/>
            </a:br>
            <a:r>
              <a:rPr lang="en-US"/>
              <a:t>can greatly improve performance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F5D040-5366-4CE5-B0C8-5845CB24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564" y="4058079"/>
            <a:ext cx="2743200" cy="25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AC99-F8B3-4541-83C4-54DCAAA8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BB63-F007-4BC2-8510-A45EBE77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widely used architechture in modern smartphones</a:t>
            </a:r>
          </a:p>
          <a:p>
            <a:r>
              <a:rPr lang="en-US"/>
              <a:t>32- bit instruction set, based on RISC architecture</a:t>
            </a:r>
            <a:endParaRPr lang="en-US" dirty="0"/>
          </a:p>
          <a:p>
            <a:r>
              <a:rPr lang="en-US"/>
              <a:t>Low power consumption, great performance</a:t>
            </a:r>
            <a:endParaRPr lang="en-US" dirty="0"/>
          </a:p>
          <a:p>
            <a:r>
              <a:rPr lang="en-US"/>
              <a:t>ARMv5 &amp; ARMv6 are used in low end devices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ARMv7 includes a hardware floating-point unit (FPU) providing improved speed</a:t>
            </a:r>
            <a:endParaRPr lang="en-US" dirty="0"/>
          </a:p>
          <a:p>
            <a:r>
              <a:rPr lang="en-US"/>
              <a:t>ARMv7-A is the most extensively used architehture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2D2116-6C07-4186-B9DB-F55F2B954051}"/>
              </a:ext>
            </a:extLst>
          </p:cNvPr>
          <p:cNvSpPr/>
          <p:nvPr/>
        </p:nvSpPr>
        <p:spPr>
          <a:xfrm>
            <a:off x="2087" y="-76201"/>
            <a:ext cx="12191999" cy="69415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9322F-1472-4A0C-8432-E777E834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most used </a:t>
            </a:r>
            <a:r>
              <a:rPr lang="en-US"/>
              <a:t>mobile processors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7BF4-10DE-4784-810D-58869D17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4B95-E9CD-473B-9DF5-C546165B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cortex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38E4-A440-4D16-969E-D4CDD37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ARM Cortex-A8 is based on NEON SIMD processing technology, allowing for audio, video and 3D graphics</a:t>
            </a:r>
          </a:p>
          <a:p>
            <a:r>
              <a:rPr lang="en-US"/>
              <a:t>Implements Thumb-2 instruction set with 16-bit instructions</a:t>
            </a:r>
            <a:endParaRPr lang="en-US" dirty="0"/>
          </a:p>
          <a:p>
            <a:r>
              <a:rPr lang="en-US"/>
              <a:t>A single core ARM Cortex-A8 has a 1.4 GHz clock speed</a:t>
            </a:r>
            <a:endParaRPr lang="en-US" dirty="0"/>
          </a:p>
          <a:p>
            <a:r>
              <a:rPr lang="en-US"/>
              <a:t>In 2014, ARM processors clocked at 3 GHz became a reality</a:t>
            </a:r>
            <a:endParaRPr lang="en-US" dirty="0"/>
          </a:p>
          <a:p>
            <a:r>
              <a:rPr lang="en-US"/>
              <a:t>The latest architechture, the ARMv8, implements a 64-bit</a:t>
            </a:r>
            <a:br>
              <a:rPr lang="en-US" dirty="0"/>
            </a:br>
            <a:r>
              <a:rPr lang="en-US"/>
              <a:t>instruction set, provinding up to a 50% improvement in </a:t>
            </a:r>
            <a:br>
              <a:rPr lang="en-US" dirty="0"/>
            </a:br>
            <a:r>
              <a:rPr lang="en-US"/>
              <a:t>performance over the 32-bit models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8CBF3A-343F-4442-83E8-56D90C25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03" y="3739054"/>
            <a:ext cx="3536514" cy="26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822-9507-438B-8F4A-99E7FEC8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Qualcomm snapdragon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D241-D3B6-43DA-BADE-76D74131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Snapdragon is a family of mobile system on a chip (SoC) processor architecture provided by Qualcomm</a:t>
            </a:r>
          </a:p>
          <a:p>
            <a:r>
              <a:rPr lang="en-US"/>
              <a:t>The original Snapdragon CPU had many features</a:t>
            </a:r>
            <a:br>
              <a:rPr lang="en-US" dirty="0"/>
            </a:br>
            <a:r>
              <a:rPr lang="en-US"/>
              <a:t>similar to the ARMv7</a:t>
            </a:r>
            <a:endParaRPr lang="en-US" dirty="0"/>
          </a:p>
          <a:p>
            <a:r>
              <a:rPr lang="en-US"/>
              <a:t>It is built on the Krait architecture, shown here</a:t>
            </a:r>
          </a:p>
          <a:p>
            <a:r>
              <a:rPr lang="en-US"/>
              <a:t>Integrates Long Term Evolution (LTE) modems,</a:t>
            </a:r>
            <a:br>
              <a:rPr lang="en-US" dirty="0"/>
            </a:br>
            <a:r>
              <a:rPr lang="en-US"/>
              <a:t> to provide support for 2G, 3G and 4G</a:t>
            </a:r>
          </a:p>
          <a:p>
            <a:r>
              <a:rPr lang="en-US"/>
              <a:t>It allows for up to 3 instructions per clock to be</a:t>
            </a:r>
            <a:br>
              <a:rPr lang="en-US" dirty="0"/>
            </a:br>
            <a:r>
              <a:rPr lang="en-US"/>
              <a:t>fetched and decoded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63357C-7D07-47BA-9F24-C9DC3C37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83" y="3205312"/>
            <a:ext cx="4862186" cy="27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CF5D-FDA3-4709-ACD0-F13E502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QUALCOMM SNAPDRAGON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B8D6-D435-4DA1-9A33-69E34AF0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Adreno GPU provides improved performance with advances graphics</a:t>
            </a:r>
          </a:p>
          <a:p>
            <a:r>
              <a:rPr lang="en-US"/>
              <a:t>The Hexagon DSPs provide low power operation for </a:t>
            </a:r>
            <a:br>
              <a:rPr lang="en-US" dirty="0"/>
            </a:br>
            <a:r>
              <a:rPr lang="en-US"/>
              <a:t>certain multimedia applications (like enhanced video/audio)</a:t>
            </a:r>
          </a:p>
          <a:p>
            <a:r>
              <a:rPr lang="en-US"/>
              <a:t>In 2013, the Snapdragon 800 outperformed every other chip</a:t>
            </a:r>
            <a:br>
              <a:rPr lang="en-US" dirty="0"/>
            </a:br>
            <a:r>
              <a:rPr lang="en-US"/>
              <a:t>on the market, clocking at 2.3 GHz</a:t>
            </a:r>
            <a:endParaRPr lang="en-US" dirty="0"/>
          </a:p>
          <a:p>
            <a:r>
              <a:rPr lang="en-US"/>
              <a:t>It could handle fast apps and web browsing, Ultra HD video,</a:t>
            </a:r>
            <a:br>
              <a:rPr lang="en-US" dirty="0"/>
            </a:br>
            <a:r>
              <a:rPr lang="en-US"/>
              <a:t>multichannel HD audio and stunning graphics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388D8D-CFF9-4293-B235-FAFA9890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09" y="3055666"/>
            <a:ext cx="3442568" cy="29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62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Mobile processor Architecture</vt:lpstr>
      <vt:lpstr>Mobile processors</vt:lpstr>
      <vt:lpstr>Digital signal processors</vt:lpstr>
      <vt:lpstr>System on chip architechture</vt:lpstr>
      <vt:lpstr>ARM Processors</vt:lpstr>
      <vt:lpstr>Comparing the most used mobile processors</vt:lpstr>
      <vt:lpstr>ARM cortex processors</vt:lpstr>
      <vt:lpstr>Qualcomm snapdragon processors</vt:lpstr>
      <vt:lpstr>QUALCOMM SNAPDRAGON PROCESSORS</vt:lpstr>
      <vt:lpstr>Nvidia tegra processors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464</cp:revision>
  <dcterms:created xsi:type="dcterms:W3CDTF">2019-11-29T16:41:10Z</dcterms:created>
  <dcterms:modified xsi:type="dcterms:W3CDTF">2019-12-01T17:10:47Z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