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oboto-bold.fntdata"/><Relationship Id="rId12" Type="http://schemas.openxmlformats.org/officeDocument/2006/relationships/font" Target="fonts/Roboto-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7f6b786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7f6b786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7f6b786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7f6b786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7f6b786e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7f6b786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7f6b786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7f6b786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7f6b786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7f6b786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0300" y="33350"/>
            <a:ext cx="5017500" cy="26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FFFFFF"/>
                </a:solidFill>
                <a:highlight>
                  <a:srgbClr val="F6B33C"/>
                </a:highlight>
                <a:latin typeface="Roboto"/>
                <a:ea typeface="Roboto"/>
                <a:cs typeface="Roboto"/>
                <a:sym typeface="Roboto"/>
              </a:rPr>
              <a:t>Build a Real-time Voting App with Pusher, Node and Bootstrap</a:t>
            </a:r>
            <a:endParaRPr b="1" sz="3000">
              <a:solidFill>
                <a:srgbClr val="FFFFFF"/>
              </a:solidFill>
              <a:highlight>
                <a:srgbClr val="F6B33C"/>
              </a:highlight>
              <a:latin typeface="Roboto"/>
              <a:ea typeface="Roboto"/>
              <a:cs typeface="Roboto"/>
              <a:sym typeface="Roboto"/>
            </a:endParaRPr>
          </a:p>
          <a:p>
            <a:pPr indent="0" lvl="0" marL="0" rtl="0" algn="l">
              <a:spcBef>
                <a:spcPts val="2400"/>
              </a:spcBef>
              <a:spcAft>
                <a:spcPts val="0"/>
              </a:spcAft>
              <a:buNone/>
            </a:pPr>
            <a:r>
              <a:t/>
            </a:r>
            <a:endParaRPr sz="2400"/>
          </a:p>
        </p:txBody>
      </p:sp>
      <p:sp>
        <p:nvSpPr>
          <p:cNvPr id="135" name="Google Shape;135;p13"/>
          <p:cNvSpPr txBox="1"/>
          <p:nvPr>
            <p:ph idx="1" type="subTitle"/>
          </p:nvPr>
        </p:nvSpPr>
        <p:spPr>
          <a:xfrm>
            <a:off x="5065975" y="2232600"/>
            <a:ext cx="3488700" cy="21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 Rahul kudva</a:t>
            </a:r>
            <a:endParaRPr/>
          </a:p>
          <a:p>
            <a:pPr indent="0" lvl="0" marL="0" rtl="0" algn="l">
              <a:spcBef>
                <a:spcPts val="0"/>
              </a:spcBef>
              <a:spcAft>
                <a:spcPts val="0"/>
              </a:spcAft>
              <a:buNone/>
            </a:pPr>
            <a:r>
              <a:rPr lang="en"/>
              <a:t>                                                                01fb16ecs171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Kumar Satyam</a:t>
            </a:r>
            <a:endParaRPr/>
          </a:p>
          <a:p>
            <a:pPr indent="0" lvl="0" marL="0" rtl="0" algn="l">
              <a:spcBef>
                <a:spcPts val="0"/>
              </a:spcBef>
              <a:spcAft>
                <a:spcPts val="0"/>
              </a:spcAft>
              <a:buNone/>
            </a:pPr>
            <a:r>
              <a:rPr lang="en"/>
              <a:t>                                                                01fb16ecs171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Sai Chaitanya</a:t>
            </a:r>
            <a:endParaRPr/>
          </a:p>
          <a:p>
            <a:pPr indent="0" lvl="0" marL="0" rtl="0" algn="l">
              <a:spcBef>
                <a:spcPts val="0"/>
              </a:spcBef>
              <a:spcAft>
                <a:spcPts val="0"/>
              </a:spcAft>
              <a:buNone/>
            </a:pPr>
            <a:r>
              <a:rPr lang="en"/>
              <a:t>                                                               01fb16ecs174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This is a full stack real time Harry Potter house voting web application. It has a real time stats graph, which means, you don't need to refresh the browser to look at the state of the application, see the votes or the results as they come in.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3A3A3A"/>
                </a:solidFill>
                <a:highlight>
                  <a:srgbClr val="FFFFFF"/>
                </a:highlight>
                <a:latin typeface="Roboto"/>
                <a:ea typeface="Roboto"/>
                <a:cs typeface="Roboto"/>
                <a:sym typeface="Roboto"/>
              </a:rPr>
              <a:t>We need Express, body-parser, Cross Origin Resource Sharing (CORS) and Pusher installed as dependencies</a:t>
            </a:r>
            <a:endParaRPr sz="2400">
              <a:solidFill>
                <a:srgbClr val="3A3A3A"/>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Pusher</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Pusher is a hosted  service that makes it super-easy to add real-time data functionality to web and mobile applications.</a:t>
            </a:r>
            <a:endParaRPr sz="1800"/>
          </a:p>
          <a:p>
            <a:pPr indent="0" lvl="0" marL="0" rtl="0" algn="l">
              <a:spcBef>
                <a:spcPts val="1600"/>
              </a:spcBef>
              <a:spcAft>
                <a:spcPts val="1200"/>
              </a:spcAft>
              <a:buNone/>
            </a:pPr>
            <a:r>
              <a:rPr lang="en" sz="1800">
                <a:solidFill>
                  <a:srgbClr val="FFFFFF"/>
                </a:solidFill>
                <a:latin typeface="Arial"/>
                <a:ea typeface="Arial"/>
                <a:cs typeface="Arial"/>
                <a:sym typeface="Arial"/>
              </a:rPr>
              <a:t>Pusher sits as a real-time layer between your servers and your clients. Pusher maintains persistent connections to the clients - over WebSocket if possible and falling back to HTTP-based connectivity - so that as soon as your servers have new data that they want to push to the clients they can do, instantly via pusher.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c</a:t>
            </a:r>
            <a:r>
              <a:rPr lang="en" sz="2400"/>
              <a:t>ross -origin resource sharing is aw3c spec that allows cross-domain communication from the browser.By building on top of the XMLHttpRequest object,CORS allows developers to work with the same idioms as same-domain request.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Body-parser</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handle HTTP POST request in EXpress and above we need to install middleware module called body-parser.</a:t>
            </a:r>
            <a:endParaRPr/>
          </a:p>
          <a:p>
            <a:pPr indent="0" lvl="0" marL="0" rtl="0" algn="l">
              <a:spcBef>
                <a:spcPts val="1600"/>
              </a:spcBef>
              <a:spcAft>
                <a:spcPts val="0"/>
              </a:spcAft>
              <a:buNone/>
            </a:pPr>
            <a:r>
              <a:rPr lang="en"/>
              <a:t>Body-parser extract the entire body portion of an incoming request stream and exposses it on req.body.</a:t>
            </a:r>
            <a:endParaRPr/>
          </a:p>
          <a:p>
            <a:pPr indent="0" lvl="0" marL="0" rtl="0" algn="l">
              <a:spcBef>
                <a:spcPts val="1600"/>
              </a:spcBef>
              <a:spcAft>
                <a:spcPts val="1600"/>
              </a:spcAft>
              <a:buNone/>
            </a:pPr>
            <a:r>
              <a:rPr lang="en"/>
              <a:t>This body-parser module parses the Json ,buffer,string and usl encoded data submitted using HTTP post request.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