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85e39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b85e39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85e39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85e39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b85e39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ab85e39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be8ec7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be8ec7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b85e39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b85e39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b85e39d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b85e39d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85e39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b85e39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b85e39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b85e39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vvZkDrlTa1VLQrIR1MyEM4m8shh5c7a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MU-Perceptual-Computing-Lab/openpose" TargetMode="External"/><Relationship Id="rId4" Type="http://schemas.openxmlformats.org/officeDocument/2006/relationships/hyperlink" Target="https://github.com/CMU-Perceptual-Computing-Lab" TargetMode="External"/><Relationship Id="rId5" Type="http://schemas.openxmlformats.org/officeDocument/2006/relationships/hyperlink" Target="https://www.makeartwithpython.com/blog/dab-and-tpose-controlled-ligh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2950" y="1213400"/>
            <a:ext cx="5017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Jukestapose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07150" y="2065650"/>
            <a:ext cx="4683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Playing  Music  By Detecting Human Poses</a:t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3097150" y="2678125"/>
            <a:ext cx="47691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Catherine Cao, Ryan Rosich, Rahul Kulkarni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UCB - W261 Fall 2019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51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Jukestapose is a</a:t>
            </a:r>
            <a:r>
              <a:rPr lang="en" sz="1400"/>
              <a:t> Pose Controlled </a:t>
            </a:r>
            <a:r>
              <a:rPr lang="en" sz="1400"/>
              <a:t>Jukebox</a:t>
            </a:r>
            <a:r>
              <a:rPr lang="en" sz="1400"/>
              <a:t> built using Neural Networks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human poses in front of a camera,  Jukestapose then: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Detects the pose using 25 points mapped to a human skeleton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Classifies</a:t>
            </a:r>
            <a:r>
              <a:rPr lang="en" sz="1400"/>
              <a:t> these points into labelled poses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Plays a song  based on a specific Pose (Y pose for YMCA)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upon an existing model called OpenPose to detect Body Positions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label a set of Poses and train the model on a neural network using our label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the Poses using our trained Model and based on the Pose prediction use a cloud plugin API to play a song (YouTube)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955350" y="1436550"/>
            <a:ext cx="73857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JETSON TX2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302175" y="1495075"/>
            <a:ext cx="1967100" cy="614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GRAB CAMERA FRAME</a:t>
            </a:r>
            <a:endParaRPr sz="1000"/>
          </a:p>
        </p:txBody>
      </p:sp>
      <p:sp>
        <p:nvSpPr>
          <p:cNvPr id="150" name="Google Shape;150;p15"/>
          <p:cNvSpPr/>
          <p:nvPr/>
        </p:nvSpPr>
        <p:spPr>
          <a:xfrm>
            <a:off x="1302175" y="2346150"/>
            <a:ext cx="1967100" cy="614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 BODY POINTS USING OPENPOSE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1302175" y="3308375"/>
            <a:ext cx="1967100" cy="763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 LABELLED </a:t>
            </a:r>
            <a:r>
              <a:rPr lang="en" sz="1000"/>
              <a:t>POSES USING JUKESTAPOSE MODEL</a:t>
            </a:r>
            <a:endParaRPr sz="1000"/>
          </a:p>
        </p:txBody>
      </p:sp>
      <p:sp>
        <p:nvSpPr>
          <p:cNvPr id="152" name="Google Shape;152;p15"/>
          <p:cNvSpPr/>
          <p:nvPr/>
        </p:nvSpPr>
        <p:spPr>
          <a:xfrm>
            <a:off x="3498000" y="3308375"/>
            <a:ext cx="2300400" cy="763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INVOKE API TO PLAY A SONG  FOR SPECIFIC  POSES </a:t>
            </a:r>
            <a:endParaRPr sz="1000"/>
          </a:p>
        </p:txBody>
      </p:sp>
      <p:sp>
        <p:nvSpPr>
          <p:cNvPr id="153" name="Google Shape;153;p15"/>
          <p:cNvSpPr/>
          <p:nvPr/>
        </p:nvSpPr>
        <p:spPr>
          <a:xfrm>
            <a:off x="6027125" y="3261275"/>
            <a:ext cx="1967100" cy="858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 SONG ON YOUTUBE</a:t>
            </a:r>
            <a:endParaRPr sz="1000"/>
          </a:p>
        </p:txBody>
      </p:sp>
      <p:sp>
        <p:nvSpPr>
          <p:cNvPr id="154" name="Google Shape;154;p15"/>
          <p:cNvSpPr/>
          <p:nvPr/>
        </p:nvSpPr>
        <p:spPr>
          <a:xfrm>
            <a:off x="2114325" y="2109775"/>
            <a:ext cx="194700" cy="27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119825" y="3002825"/>
            <a:ext cx="194700" cy="27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310425" y="3520100"/>
            <a:ext cx="194700" cy="1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798400" y="3593075"/>
            <a:ext cx="194700" cy="1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 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098175"/>
            <a:ext cx="7038900" cy="3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CMUs Panoptic Dataset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Massively Multiview System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480 VGA camera views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30+ HD views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RGB-D sensors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Scenes with Labels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3D Body Pose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people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1.5 Million 3D Skeletons and 65 sequences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125" y="1211825"/>
            <a:ext cx="3113524" cy="23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1267350" y="1045150"/>
            <a:ext cx="7202100" cy="3538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50" y="1004000"/>
            <a:ext cx="7126651" cy="36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20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 known body point locations as 3 dimensional data of  X, Y and Confidence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hot encoded, normalized and </a:t>
            </a:r>
            <a:r>
              <a:rPr lang="en"/>
              <a:t>flattened</a:t>
            </a:r>
            <a:r>
              <a:rPr lang="en"/>
              <a:t> to 50 points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2x128 layer sequential model with a Relu Activation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End with a Softmax Classifier 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Adam Optimizer using a categorical </a:t>
            </a:r>
            <a:r>
              <a:rPr lang="en"/>
              <a:t>cross entropy</a:t>
            </a:r>
            <a:r>
              <a:rPr lang="en"/>
              <a:t> loss function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2000 epochs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029450" y="1567550"/>
            <a:ext cx="757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Installation and Deploying the Model dependencies was quite painful on the Jetson TX2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Dependency issues and resolving install failures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LLVM </a:t>
            </a:r>
            <a:r>
              <a:rPr lang="en" sz="1400"/>
              <a:t>compatibility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c</a:t>
            </a:r>
            <a:r>
              <a:rPr lang="en" sz="1400"/>
              <a:t>ontainer</a:t>
            </a:r>
            <a:r>
              <a:rPr lang="en" sz="1400"/>
              <a:t> available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this a  general purpose JukeBox using a Cloud Music Plugin model that can interface with online music portals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Tying together a sequence of moves instead of a single pose to play a song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 title="Jukestapos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479" y="1105325"/>
            <a:ext cx="6818934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https://github.com/CMU-Perceptual-Computing-Lab/openpose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https://github.com/CMU-Perceptual-Computing-Lab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https://www.makeartwithpython.com/blog/dab-and-tpose-controlled-lights/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