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2.png"/><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hyperlink" Target="http://drive.google.com/file/d/1SDAyVWuR33r5gFNEqiC53SUlbKHNHVDK/view" TargetMode="External"/><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1.jpg"/><Relationship Id="rId6" Type="http://schemas.openxmlformats.org/officeDocument/2006/relationships/image" Target="../media/image19.jpg"/><Relationship Id="rId7" Type="http://schemas.openxmlformats.org/officeDocument/2006/relationships/image" Target="../media/image23.jpg"/><Relationship Id="rId8"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83" name="Shape 83"/>
        <p:cNvGrpSpPr/>
        <p:nvPr/>
      </p:nvGrpSpPr>
      <p:grpSpPr>
        <a:xfrm>
          <a:off x="0" y="0"/>
          <a:ext cx="0" cy="0"/>
          <a:chOff x="0" y="0"/>
          <a:chExt cx="0" cy="0"/>
        </a:xfrm>
      </p:grpSpPr>
      <p:grpSp>
        <p:nvGrpSpPr>
          <p:cNvPr id="84" name="Google Shape;84;p13"/>
          <p:cNvGrpSpPr/>
          <p:nvPr/>
        </p:nvGrpSpPr>
        <p:grpSpPr>
          <a:xfrm>
            <a:off x="1028700" y="8983730"/>
            <a:ext cx="988756" cy="274570"/>
            <a:chOff x="0" y="1"/>
            <a:chExt cx="1318340" cy="366093"/>
          </a:xfrm>
        </p:grpSpPr>
        <p:sp>
          <p:nvSpPr>
            <p:cNvPr id="85" name="Google Shape;85;p13"/>
            <p:cNvSpPr/>
            <p:nvPr/>
          </p:nvSpPr>
          <p:spPr>
            <a:xfrm rot="-5400000">
              <a:off x="-59972" y="59972"/>
              <a:ext cx="366093" cy="246150"/>
            </a:xfrm>
            <a:custGeom>
              <a:rect b="b" l="l" r="r" t="t"/>
              <a:pathLst>
                <a:path extrusionOk="0" h="1297940" w="1930400">
                  <a:moveTo>
                    <a:pt x="0" y="0"/>
                  </a:moveTo>
                  <a:lnTo>
                    <a:pt x="965200" y="1297940"/>
                  </a:lnTo>
                  <a:lnTo>
                    <a:pt x="1930400" y="0"/>
                  </a:lnTo>
                  <a:close/>
                </a:path>
              </a:pathLst>
            </a:custGeom>
            <a:solidFill>
              <a:srgbClr val="EDE83F"/>
            </a:solidFill>
            <a:ln>
              <a:noFill/>
            </a:ln>
          </p:spPr>
        </p:sp>
        <p:sp>
          <p:nvSpPr>
            <p:cNvPr id="86" name="Google Shape;86;p13"/>
            <p:cNvSpPr/>
            <p:nvPr/>
          </p:nvSpPr>
          <p:spPr>
            <a:xfrm rot="-5400000">
              <a:off x="476123" y="59972"/>
              <a:ext cx="366093" cy="246150"/>
            </a:xfrm>
            <a:custGeom>
              <a:rect b="b" l="l" r="r" t="t"/>
              <a:pathLst>
                <a:path extrusionOk="0" h="1297940" w="1930400">
                  <a:moveTo>
                    <a:pt x="0" y="0"/>
                  </a:moveTo>
                  <a:lnTo>
                    <a:pt x="965200" y="1297940"/>
                  </a:lnTo>
                  <a:lnTo>
                    <a:pt x="1930400" y="0"/>
                  </a:lnTo>
                  <a:close/>
                </a:path>
              </a:pathLst>
            </a:custGeom>
            <a:solidFill>
              <a:srgbClr val="EDE83F"/>
            </a:solidFill>
            <a:ln>
              <a:noFill/>
            </a:ln>
          </p:spPr>
        </p:sp>
        <p:sp>
          <p:nvSpPr>
            <p:cNvPr id="87" name="Google Shape;87;p13"/>
            <p:cNvSpPr/>
            <p:nvPr/>
          </p:nvSpPr>
          <p:spPr>
            <a:xfrm rot="-5400000">
              <a:off x="1012218" y="59972"/>
              <a:ext cx="366093" cy="246150"/>
            </a:xfrm>
            <a:custGeom>
              <a:rect b="b" l="l" r="r" t="t"/>
              <a:pathLst>
                <a:path extrusionOk="0" h="1297940" w="1930400">
                  <a:moveTo>
                    <a:pt x="0" y="0"/>
                  </a:moveTo>
                  <a:lnTo>
                    <a:pt x="965200" y="1297940"/>
                  </a:lnTo>
                  <a:lnTo>
                    <a:pt x="1930400" y="0"/>
                  </a:lnTo>
                  <a:close/>
                </a:path>
              </a:pathLst>
            </a:custGeom>
            <a:solidFill>
              <a:srgbClr val="EDE83F"/>
            </a:solidFill>
            <a:ln>
              <a:noFill/>
            </a:ln>
          </p:spPr>
        </p:sp>
      </p:grpSp>
      <p:sp>
        <p:nvSpPr>
          <p:cNvPr id="88" name="Google Shape;88;p13"/>
          <p:cNvSpPr/>
          <p:nvPr/>
        </p:nvSpPr>
        <p:spPr>
          <a:xfrm>
            <a:off x="16694791" y="0"/>
            <a:ext cx="1593209" cy="10287000"/>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3"/>
          <p:cNvGrpSpPr/>
          <p:nvPr/>
        </p:nvGrpSpPr>
        <p:grpSpPr>
          <a:xfrm>
            <a:off x="12099853" y="1770630"/>
            <a:ext cx="6745740" cy="6745740"/>
            <a:chOff x="0" y="0"/>
            <a:chExt cx="8994320" cy="8994320"/>
          </a:xfrm>
        </p:grpSpPr>
        <p:pic>
          <p:nvPicPr>
            <p:cNvPr id="90" name="Google Shape;90;p13"/>
            <p:cNvPicPr preferRelativeResize="0"/>
            <p:nvPr/>
          </p:nvPicPr>
          <p:blipFill rotWithShape="1">
            <a:blip r:embed="rId3">
              <a:alphaModFix amt="10999"/>
            </a:blip>
            <a:srcRect b="0" l="0" r="0" t="0"/>
            <a:stretch/>
          </p:blipFill>
          <p:spPr>
            <a:xfrm>
              <a:off x="0" y="0"/>
              <a:ext cx="8994320" cy="8994320"/>
            </a:xfrm>
            <a:prstGeom prst="rect">
              <a:avLst/>
            </a:prstGeom>
            <a:noFill/>
            <a:ln>
              <a:noFill/>
            </a:ln>
          </p:spPr>
        </p:pic>
        <p:pic>
          <p:nvPicPr>
            <p:cNvPr id="91" name="Google Shape;91;p13"/>
            <p:cNvPicPr preferRelativeResize="0"/>
            <p:nvPr/>
          </p:nvPicPr>
          <p:blipFill rotWithShape="1">
            <a:blip r:embed="rId3">
              <a:alphaModFix amt="10999"/>
            </a:blip>
            <a:srcRect b="0" l="0" r="0" t="0"/>
            <a:stretch/>
          </p:blipFill>
          <p:spPr>
            <a:xfrm>
              <a:off x="641575" y="422040"/>
              <a:ext cx="8150241" cy="8150241"/>
            </a:xfrm>
            <a:prstGeom prst="rect">
              <a:avLst/>
            </a:prstGeom>
            <a:noFill/>
            <a:ln>
              <a:noFill/>
            </a:ln>
          </p:spPr>
        </p:pic>
        <p:sp>
          <p:nvSpPr>
            <p:cNvPr id="92" name="Google Shape;92;p13"/>
            <p:cNvSpPr/>
            <p:nvPr/>
          </p:nvSpPr>
          <p:spPr>
            <a:xfrm>
              <a:off x="1012022" y="805202"/>
              <a:ext cx="7434746" cy="7434716"/>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3"/>
          <p:cNvSpPr/>
          <p:nvPr/>
        </p:nvSpPr>
        <p:spPr>
          <a:xfrm>
            <a:off x="0" y="1019194"/>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pic>
        <p:nvPicPr>
          <p:cNvPr id="94" name="Google Shape;94;p13"/>
          <p:cNvPicPr preferRelativeResize="0"/>
          <p:nvPr/>
        </p:nvPicPr>
        <p:blipFill rotWithShape="1">
          <a:blip r:embed="rId5">
            <a:alphaModFix/>
          </a:blip>
          <a:srcRect b="0" l="0" r="0" t="0"/>
          <a:stretch/>
        </p:blipFill>
        <p:spPr>
          <a:xfrm>
            <a:off x="17279170" y="844659"/>
            <a:ext cx="424451" cy="424451"/>
          </a:xfrm>
          <a:prstGeom prst="rect">
            <a:avLst/>
          </a:prstGeom>
          <a:noFill/>
          <a:ln>
            <a:noFill/>
          </a:ln>
        </p:spPr>
      </p:pic>
      <p:sp>
        <p:nvSpPr>
          <p:cNvPr id="95" name="Google Shape;95;p13"/>
          <p:cNvSpPr/>
          <p:nvPr/>
        </p:nvSpPr>
        <p:spPr>
          <a:xfrm>
            <a:off x="2637210" y="9111509"/>
            <a:ext cx="15650790" cy="21787"/>
          </a:xfrm>
          <a:custGeom>
            <a:rect b="b" l="l" r="r" t="t"/>
            <a:pathLst>
              <a:path extrusionOk="0" h="69850" w="50177759">
                <a:moveTo>
                  <a:pt x="49886930" y="0"/>
                </a:moveTo>
                <a:lnTo>
                  <a:pt x="0" y="0"/>
                </a:lnTo>
                <a:lnTo>
                  <a:pt x="0" y="69850"/>
                </a:lnTo>
                <a:lnTo>
                  <a:pt x="50177759" y="69850"/>
                </a:lnTo>
                <a:lnTo>
                  <a:pt x="50177759" y="0"/>
                </a:lnTo>
                <a:close/>
              </a:path>
            </a:pathLst>
          </a:custGeom>
          <a:solidFill>
            <a:srgbClr val="F8F8F8"/>
          </a:solidFill>
          <a:ln>
            <a:noFill/>
          </a:ln>
        </p:spPr>
      </p:sp>
      <p:grpSp>
        <p:nvGrpSpPr>
          <p:cNvPr id="96" name="Google Shape;96;p13"/>
          <p:cNvGrpSpPr/>
          <p:nvPr/>
        </p:nvGrpSpPr>
        <p:grpSpPr>
          <a:xfrm>
            <a:off x="447675" y="2234784"/>
            <a:ext cx="11260129" cy="2846873"/>
            <a:chOff x="0" y="171450"/>
            <a:chExt cx="15013505" cy="3795831"/>
          </a:xfrm>
        </p:grpSpPr>
        <p:sp>
          <p:nvSpPr>
            <p:cNvPr id="97" name="Google Shape;97;p13"/>
            <p:cNvSpPr txBox="1"/>
            <p:nvPr/>
          </p:nvSpPr>
          <p:spPr>
            <a:xfrm>
              <a:off x="0" y="3238041"/>
              <a:ext cx="15013505" cy="729240"/>
            </a:xfrm>
            <a:prstGeom prst="rect">
              <a:avLst/>
            </a:prstGeom>
            <a:noFill/>
            <a:ln>
              <a:noFill/>
            </a:ln>
          </p:spPr>
          <p:txBody>
            <a:bodyPr anchorCtr="0" anchor="t" bIns="0" lIns="0" spcFirstLastPara="1" rIns="0" wrap="square" tIns="0">
              <a:noAutofit/>
            </a:bodyPr>
            <a:lstStyle/>
            <a:p>
              <a:pPr indent="0" lvl="0" marL="0" marR="0" rtl="0" algn="l">
                <a:lnSpc>
                  <a:spcPct val="150015"/>
                </a:lnSpc>
                <a:spcBef>
                  <a:spcPts val="0"/>
                </a:spcBef>
                <a:spcAft>
                  <a:spcPts val="0"/>
                </a:spcAft>
                <a:buNone/>
              </a:pPr>
              <a:r>
                <a:rPr b="0" i="0" lang="en-US" sz="3141" u="none" cap="none" strike="noStrike">
                  <a:solidFill>
                    <a:srgbClr val="F8F8F8"/>
                  </a:solidFill>
                  <a:latin typeface="Arial"/>
                  <a:ea typeface="Arial"/>
                  <a:cs typeface="Arial"/>
                  <a:sym typeface="Arial"/>
                </a:rPr>
                <a:t>Touch-less Alternative For Keypad</a:t>
              </a:r>
              <a:endParaRPr/>
            </a:p>
          </p:txBody>
        </p:sp>
        <p:sp>
          <p:nvSpPr>
            <p:cNvPr id="98" name="Google Shape;98;p13"/>
            <p:cNvSpPr txBox="1"/>
            <p:nvPr/>
          </p:nvSpPr>
          <p:spPr>
            <a:xfrm>
              <a:off x="0" y="171450"/>
              <a:ext cx="15013505" cy="2620922"/>
            </a:xfrm>
            <a:prstGeom prst="rect">
              <a:avLst/>
            </a:prstGeom>
            <a:noFill/>
            <a:ln>
              <a:noFill/>
            </a:ln>
          </p:spPr>
          <p:txBody>
            <a:bodyPr anchorCtr="0" anchor="t" bIns="0" lIns="0" spcFirstLastPara="1" rIns="0" wrap="square" tIns="0">
              <a:noAutofit/>
            </a:bodyPr>
            <a:lstStyle/>
            <a:p>
              <a:pPr indent="0" lvl="0" marL="0" marR="0" rtl="0" algn="l">
                <a:lnSpc>
                  <a:spcPct val="107002"/>
                </a:lnSpc>
                <a:spcBef>
                  <a:spcPts val="0"/>
                </a:spcBef>
                <a:spcAft>
                  <a:spcPts val="0"/>
                </a:spcAft>
                <a:buNone/>
              </a:pPr>
              <a:r>
                <a:rPr b="0" i="0" lang="en-US" sz="13824" u="none" cap="none" strike="noStrike">
                  <a:solidFill>
                    <a:srgbClr val="F8D418"/>
                  </a:solidFill>
                  <a:latin typeface="Arial"/>
                  <a:ea typeface="Arial"/>
                  <a:cs typeface="Arial"/>
                  <a:sym typeface="Arial"/>
                </a:rPr>
                <a:t>Co-Terminus </a:t>
              </a:r>
              <a:endParaRPr/>
            </a:p>
          </p:txBody>
        </p:sp>
      </p:gr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61" name="Shape 261"/>
        <p:cNvGrpSpPr/>
        <p:nvPr/>
      </p:nvGrpSpPr>
      <p:grpSpPr>
        <a:xfrm>
          <a:off x="0" y="0"/>
          <a:ext cx="0" cy="0"/>
          <a:chOff x="0" y="0"/>
          <a:chExt cx="0" cy="0"/>
        </a:xfrm>
      </p:grpSpPr>
      <p:sp>
        <p:nvSpPr>
          <p:cNvPr id="262" name="Google Shape;262;p22"/>
          <p:cNvSpPr/>
          <p:nvPr/>
        </p:nvSpPr>
        <p:spPr>
          <a:xfrm>
            <a:off x="16694791" y="1028700"/>
            <a:ext cx="1593209" cy="206439"/>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0" y="1122413"/>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grpSp>
        <p:nvGrpSpPr>
          <p:cNvPr id="264" name="Google Shape;264;p22"/>
          <p:cNvGrpSpPr/>
          <p:nvPr/>
        </p:nvGrpSpPr>
        <p:grpSpPr>
          <a:xfrm>
            <a:off x="1028700" y="8983730"/>
            <a:ext cx="988756" cy="274570"/>
            <a:chOff x="0" y="1"/>
            <a:chExt cx="1318340" cy="366093"/>
          </a:xfrm>
        </p:grpSpPr>
        <p:sp>
          <p:nvSpPr>
            <p:cNvPr id="265" name="Google Shape;265;p22"/>
            <p:cNvSpPr/>
            <p:nvPr/>
          </p:nvSpPr>
          <p:spPr>
            <a:xfrm rot="-5400000">
              <a:off x="-59972" y="59972"/>
              <a:ext cx="366093" cy="246150"/>
            </a:xfrm>
            <a:custGeom>
              <a:rect b="b" l="l" r="r" t="t"/>
              <a:pathLst>
                <a:path extrusionOk="0" h="1297940" w="1930400">
                  <a:moveTo>
                    <a:pt x="0" y="0"/>
                  </a:moveTo>
                  <a:lnTo>
                    <a:pt x="965200" y="1297940"/>
                  </a:lnTo>
                  <a:lnTo>
                    <a:pt x="1930400" y="0"/>
                  </a:lnTo>
                  <a:close/>
                </a:path>
              </a:pathLst>
            </a:custGeom>
            <a:solidFill>
              <a:srgbClr val="F8F8F8"/>
            </a:solidFill>
            <a:ln>
              <a:noFill/>
            </a:ln>
          </p:spPr>
        </p:sp>
        <p:sp>
          <p:nvSpPr>
            <p:cNvPr id="266" name="Google Shape;266;p22"/>
            <p:cNvSpPr/>
            <p:nvPr/>
          </p:nvSpPr>
          <p:spPr>
            <a:xfrm rot="-5400000">
              <a:off x="476123" y="59972"/>
              <a:ext cx="366093" cy="246150"/>
            </a:xfrm>
            <a:custGeom>
              <a:rect b="b" l="l" r="r" t="t"/>
              <a:pathLst>
                <a:path extrusionOk="0" h="1297940" w="1930400">
                  <a:moveTo>
                    <a:pt x="0" y="0"/>
                  </a:moveTo>
                  <a:lnTo>
                    <a:pt x="965200" y="1297940"/>
                  </a:lnTo>
                  <a:lnTo>
                    <a:pt x="1930400" y="0"/>
                  </a:lnTo>
                  <a:close/>
                </a:path>
              </a:pathLst>
            </a:custGeom>
            <a:solidFill>
              <a:srgbClr val="F8F8F8"/>
            </a:solidFill>
            <a:ln>
              <a:noFill/>
            </a:ln>
          </p:spPr>
        </p:sp>
        <p:sp>
          <p:nvSpPr>
            <p:cNvPr id="267" name="Google Shape;267;p22"/>
            <p:cNvSpPr/>
            <p:nvPr/>
          </p:nvSpPr>
          <p:spPr>
            <a:xfrm rot="-5400000">
              <a:off x="1012218" y="59972"/>
              <a:ext cx="366093" cy="246150"/>
            </a:xfrm>
            <a:custGeom>
              <a:rect b="b" l="l" r="r" t="t"/>
              <a:pathLst>
                <a:path extrusionOk="0" h="1297940" w="1930400">
                  <a:moveTo>
                    <a:pt x="0" y="0"/>
                  </a:moveTo>
                  <a:lnTo>
                    <a:pt x="965200" y="1297940"/>
                  </a:lnTo>
                  <a:lnTo>
                    <a:pt x="1930400" y="0"/>
                  </a:lnTo>
                  <a:close/>
                </a:path>
              </a:pathLst>
            </a:custGeom>
            <a:solidFill>
              <a:srgbClr val="F8D418"/>
            </a:solidFill>
            <a:ln>
              <a:noFill/>
            </a:ln>
          </p:spPr>
        </p:sp>
      </p:grpSp>
      <p:sp>
        <p:nvSpPr>
          <p:cNvPr id="268" name="Google Shape;268;p22"/>
          <p:cNvSpPr/>
          <p:nvPr/>
        </p:nvSpPr>
        <p:spPr>
          <a:xfrm>
            <a:off x="2637210" y="9111509"/>
            <a:ext cx="15650790" cy="21787"/>
          </a:xfrm>
          <a:custGeom>
            <a:rect b="b" l="l" r="r" t="t"/>
            <a:pathLst>
              <a:path extrusionOk="0" h="69850" w="50177759">
                <a:moveTo>
                  <a:pt x="49886930" y="0"/>
                </a:moveTo>
                <a:lnTo>
                  <a:pt x="0" y="0"/>
                </a:lnTo>
                <a:lnTo>
                  <a:pt x="0" y="69850"/>
                </a:lnTo>
                <a:lnTo>
                  <a:pt x="50177759" y="69850"/>
                </a:lnTo>
                <a:lnTo>
                  <a:pt x="50177759" y="0"/>
                </a:lnTo>
                <a:close/>
              </a:path>
            </a:pathLst>
          </a:custGeom>
          <a:solidFill>
            <a:srgbClr val="F8F8F8"/>
          </a:solidFill>
          <a:ln>
            <a:noFill/>
          </a:ln>
        </p:spPr>
      </p:sp>
      <p:grpSp>
        <p:nvGrpSpPr>
          <p:cNvPr id="269" name="Google Shape;269;p22"/>
          <p:cNvGrpSpPr/>
          <p:nvPr/>
        </p:nvGrpSpPr>
        <p:grpSpPr>
          <a:xfrm>
            <a:off x="15632402" y="5061128"/>
            <a:ext cx="1536344" cy="1536344"/>
            <a:chOff x="0" y="0"/>
            <a:chExt cx="2048459" cy="2048459"/>
          </a:xfrm>
        </p:grpSpPr>
        <p:pic>
          <p:nvPicPr>
            <p:cNvPr id="270" name="Google Shape;270;p22"/>
            <p:cNvPicPr preferRelativeResize="0"/>
            <p:nvPr/>
          </p:nvPicPr>
          <p:blipFill rotWithShape="1">
            <a:blip r:embed="rId3">
              <a:alphaModFix amt="60000"/>
            </a:blip>
            <a:srcRect b="0" l="0" r="0" t="0"/>
            <a:stretch/>
          </p:blipFill>
          <p:spPr>
            <a:xfrm>
              <a:off x="0" y="0"/>
              <a:ext cx="2048459" cy="2048459"/>
            </a:xfrm>
            <a:prstGeom prst="rect">
              <a:avLst/>
            </a:prstGeom>
            <a:noFill/>
            <a:ln>
              <a:noFill/>
            </a:ln>
          </p:spPr>
        </p:pic>
        <p:pic>
          <p:nvPicPr>
            <p:cNvPr id="271" name="Google Shape;271;p22"/>
            <p:cNvPicPr preferRelativeResize="0"/>
            <p:nvPr/>
          </p:nvPicPr>
          <p:blipFill rotWithShape="1">
            <a:blip r:embed="rId3">
              <a:alphaModFix amt="60000"/>
            </a:blip>
            <a:srcRect b="0" l="0" r="0" t="0"/>
            <a:stretch/>
          </p:blipFill>
          <p:spPr>
            <a:xfrm>
              <a:off x="153828" y="153828"/>
              <a:ext cx="1740803" cy="1740803"/>
            </a:xfrm>
            <a:prstGeom prst="rect">
              <a:avLst/>
            </a:prstGeom>
            <a:noFill/>
            <a:ln>
              <a:noFill/>
            </a:ln>
          </p:spPr>
        </p:pic>
      </p:grpSp>
      <p:grpSp>
        <p:nvGrpSpPr>
          <p:cNvPr id="272" name="Google Shape;272;p22"/>
          <p:cNvGrpSpPr/>
          <p:nvPr/>
        </p:nvGrpSpPr>
        <p:grpSpPr>
          <a:xfrm>
            <a:off x="15632402" y="3019727"/>
            <a:ext cx="1536344" cy="1536344"/>
            <a:chOff x="0" y="0"/>
            <a:chExt cx="2048459" cy="2048459"/>
          </a:xfrm>
        </p:grpSpPr>
        <p:pic>
          <p:nvPicPr>
            <p:cNvPr id="273" name="Google Shape;273;p22"/>
            <p:cNvPicPr preferRelativeResize="0"/>
            <p:nvPr/>
          </p:nvPicPr>
          <p:blipFill rotWithShape="1">
            <a:blip r:embed="rId3">
              <a:alphaModFix amt="60000"/>
            </a:blip>
            <a:srcRect b="0" l="0" r="0" t="0"/>
            <a:stretch/>
          </p:blipFill>
          <p:spPr>
            <a:xfrm>
              <a:off x="0" y="0"/>
              <a:ext cx="2048459" cy="2048459"/>
            </a:xfrm>
            <a:prstGeom prst="rect">
              <a:avLst/>
            </a:prstGeom>
            <a:noFill/>
            <a:ln>
              <a:noFill/>
            </a:ln>
          </p:spPr>
        </p:pic>
        <p:pic>
          <p:nvPicPr>
            <p:cNvPr id="274" name="Google Shape;274;p22"/>
            <p:cNvPicPr preferRelativeResize="0"/>
            <p:nvPr/>
          </p:nvPicPr>
          <p:blipFill rotWithShape="1">
            <a:blip r:embed="rId3">
              <a:alphaModFix amt="60000"/>
            </a:blip>
            <a:srcRect b="0" l="0" r="0" t="0"/>
            <a:stretch/>
          </p:blipFill>
          <p:spPr>
            <a:xfrm>
              <a:off x="153828" y="153828"/>
              <a:ext cx="1740803" cy="1740803"/>
            </a:xfrm>
            <a:prstGeom prst="rect">
              <a:avLst/>
            </a:prstGeom>
            <a:noFill/>
            <a:ln>
              <a:noFill/>
            </a:ln>
          </p:spPr>
        </p:pic>
      </p:grpSp>
      <p:sp>
        <p:nvSpPr>
          <p:cNvPr id="275" name="Google Shape;275;p22"/>
          <p:cNvSpPr txBox="1"/>
          <p:nvPr/>
        </p:nvSpPr>
        <p:spPr>
          <a:xfrm>
            <a:off x="114300" y="1518230"/>
            <a:ext cx="5754900" cy="1259400"/>
          </a:xfrm>
          <a:prstGeom prst="rect">
            <a:avLst/>
          </a:prstGeom>
          <a:noFill/>
          <a:ln>
            <a:noFill/>
          </a:ln>
        </p:spPr>
        <p:txBody>
          <a:bodyPr anchorCtr="0" anchor="t" bIns="0" lIns="0" spcFirstLastPara="1" rIns="0" wrap="square" tIns="0">
            <a:noAutofit/>
          </a:bodyPr>
          <a:lstStyle/>
          <a:p>
            <a:pPr indent="0" lvl="0" marL="0" marR="0" rtl="0" algn="l">
              <a:lnSpc>
                <a:spcPct val="126000"/>
              </a:lnSpc>
              <a:spcBef>
                <a:spcPts val="0"/>
              </a:spcBef>
              <a:spcAft>
                <a:spcPts val="0"/>
              </a:spcAft>
              <a:buNone/>
            </a:pPr>
            <a:r>
              <a:rPr b="0" i="0" lang="en-US" sz="8000" u="none" cap="none" strike="noStrike">
                <a:solidFill>
                  <a:srgbClr val="F8D418"/>
                </a:solidFill>
                <a:latin typeface="Arial"/>
                <a:ea typeface="Arial"/>
                <a:cs typeface="Arial"/>
                <a:sym typeface="Arial"/>
              </a:rPr>
              <a:t>Contact Us</a:t>
            </a:r>
            <a:endParaRPr/>
          </a:p>
        </p:txBody>
      </p:sp>
      <p:sp>
        <p:nvSpPr>
          <p:cNvPr id="276" name="Google Shape;276;p22"/>
          <p:cNvSpPr txBox="1"/>
          <p:nvPr/>
        </p:nvSpPr>
        <p:spPr>
          <a:xfrm>
            <a:off x="10554236" y="3522605"/>
            <a:ext cx="4609200" cy="4545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None/>
            </a:pPr>
            <a:r>
              <a:rPr b="0" i="0" lang="en-US" sz="2500" u="none" cap="none" strike="noStrike">
                <a:solidFill>
                  <a:srgbClr val="F8F8F8"/>
                </a:solidFill>
                <a:latin typeface="Arial"/>
                <a:ea typeface="Arial"/>
                <a:cs typeface="Arial"/>
                <a:sym typeface="Arial"/>
              </a:rPr>
              <a:t>+91-8929333770</a:t>
            </a:r>
            <a:endParaRPr/>
          </a:p>
        </p:txBody>
      </p:sp>
      <p:sp>
        <p:nvSpPr>
          <p:cNvPr id="277" name="Google Shape;277;p22"/>
          <p:cNvSpPr txBox="1"/>
          <p:nvPr/>
        </p:nvSpPr>
        <p:spPr>
          <a:xfrm>
            <a:off x="10554236" y="5564006"/>
            <a:ext cx="4609200" cy="4545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None/>
            </a:pPr>
            <a:r>
              <a:rPr b="0" i="0" lang="en-US" sz="2500" u="none" cap="none" strike="noStrike">
                <a:solidFill>
                  <a:srgbClr val="F8F8F8"/>
                </a:solidFill>
                <a:latin typeface="Arial"/>
                <a:ea typeface="Arial"/>
                <a:cs typeface="Arial"/>
                <a:sym typeface="Arial"/>
              </a:rPr>
              <a:t>coterminus101@gmail.com</a:t>
            </a:r>
            <a:endParaRPr/>
          </a:p>
        </p:txBody>
      </p:sp>
      <p:grpSp>
        <p:nvGrpSpPr>
          <p:cNvPr id="278" name="Google Shape;278;p22"/>
          <p:cNvGrpSpPr/>
          <p:nvPr/>
        </p:nvGrpSpPr>
        <p:grpSpPr>
          <a:xfrm>
            <a:off x="15948182" y="3313925"/>
            <a:ext cx="904780" cy="947947"/>
            <a:chOff x="-965" y="-29743"/>
            <a:chExt cx="1206373" cy="1263930"/>
          </a:xfrm>
        </p:grpSpPr>
        <p:sp>
          <p:nvSpPr>
            <p:cNvPr id="279" name="Google Shape;279;p22"/>
            <p:cNvSpPr/>
            <p:nvPr/>
          </p:nvSpPr>
          <p:spPr>
            <a:xfrm>
              <a:off x="-965" y="-29743"/>
              <a:ext cx="1206373" cy="1263930"/>
            </a:xfrm>
            <a:custGeom>
              <a:rect b="b" l="l" r="r" t="t"/>
              <a:pathLst>
                <a:path extrusionOk="0"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22"/>
            <p:cNvPicPr preferRelativeResize="0"/>
            <p:nvPr/>
          </p:nvPicPr>
          <p:blipFill rotWithShape="1">
            <a:blip r:embed="rId4">
              <a:alphaModFix/>
            </a:blip>
            <a:srcRect b="0" l="0" r="0" t="0"/>
            <a:stretch/>
          </p:blipFill>
          <p:spPr>
            <a:xfrm>
              <a:off x="399725" y="396989"/>
              <a:ext cx="404993" cy="410466"/>
            </a:xfrm>
            <a:prstGeom prst="rect">
              <a:avLst/>
            </a:prstGeom>
            <a:noFill/>
            <a:ln>
              <a:noFill/>
            </a:ln>
          </p:spPr>
        </p:pic>
      </p:grpSp>
      <p:grpSp>
        <p:nvGrpSpPr>
          <p:cNvPr id="281" name="Google Shape;281;p22"/>
          <p:cNvGrpSpPr/>
          <p:nvPr/>
        </p:nvGrpSpPr>
        <p:grpSpPr>
          <a:xfrm>
            <a:off x="15948182" y="5355326"/>
            <a:ext cx="904780" cy="947947"/>
            <a:chOff x="-965" y="-29743"/>
            <a:chExt cx="1206373" cy="1263930"/>
          </a:xfrm>
        </p:grpSpPr>
        <p:sp>
          <p:nvSpPr>
            <p:cNvPr id="282" name="Google Shape;282;p22"/>
            <p:cNvSpPr/>
            <p:nvPr/>
          </p:nvSpPr>
          <p:spPr>
            <a:xfrm>
              <a:off x="-965" y="-29743"/>
              <a:ext cx="1206373" cy="1263930"/>
            </a:xfrm>
            <a:custGeom>
              <a:rect b="b" l="l" r="r" t="t"/>
              <a:pathLst>
                <a:path extrusionOk="0"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22"/>
            <p:cNvPicPr preferRelativeResize="0"/>
            <p:nvPr/>
          </p:nvPicPr>
          <p:blipFill rotWithShape="1">
            <a:blip r:embed="rId5">
              <a:alphaModFix/>
            </a:blip>
            <a:srcRect b="0" l="0" r="0" t="0"/>
            <a:stretch/>
          </p:blipFill>
          <p:spPr>
            <a:xfrm>
              <a:off x="376911" y="376911"/>
              <a:ext cx="450621" cy="450621"/>
            </a:xfrm>
            <a:prstGeom prst="rect">
              <a:avLst/>
            </a:prstGeom>
            <a:noFill/>
            <a:ln>
              <a:noFill/>
            </a:ln>
          </p:spPr>
        </p:pic>
      </p:grpSp>
      <p:pic>
        <p:nvPicPr>
          <p:cNvPr id="284" name="Google Shape;284;p22"/>
          <p:cNvPicPr preferRelativeResize="0"/>
          <p:nvPr/>
        </p:nvPicPr>
        <p:blipFill>
          <a:blip r:embed="rId6">
            <a:alphaModFix/>
          </a:blip>
          <a:stretch>
            <a:fillRect/>
          </a:stretch>
        </p:blipFill>
        <p:spPr>
          <a:xfrm>
            <a:off x="-50150" y="2018175"/>
            <a:ext cx="5179550" cy="5179550"/>
          </a:xfrm>
          <a:prstGeom prst="rect">
            <a:avLst/>
          </a:prstGeom>
          <a:noFill/>
          <a:ln>
            <a:noFill/>
          </a:ln>
          <a:effectLst>
            <a:outerShdw blurRad="842963" rotWithShape="0" algn="bl" dir="5400000" dist="19050">
              <a:srgbClr val="F8D418"/>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02" name="Shape 102"/>
        <p:cNvGrpSpPr/>
        <p:nvPr/>
      </p:nvGrpSpPr>
      <p:grpSpPr>
        <a:xfrm>
          <a:off x="0" y="0"/>
          <a:ext cx="0" cy="0"/>
          <a:chOff x="0" y="0"/>
          <a:chExt cx="0" cy="0"/>
        </a:xfrm>
      </p:grpSpPr>
      <p:sp>
        <p:nvSpPr>
          <p:cNvPr id="103" name="Google Shape;103;p14"/>
          <p:cNvSpPr/>
          <p:nvPr/>
        </p:nvSpPr>
        <p:spPr>
          <a:xfrm>
            <a:off x="16694791" y="1028700"/>
            <a:ext cx="1593209" cy="206439"/>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0" y="1122413"/>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sp>
        <p:nvSpPr>
          <p:cNvPr id="105" name="Google Shape;105;p14"/>
          <p:cNvSpPr/>
          <p:nvPr/>
        </p:nvSpPr>
        <p:spPr>
          <a:xfrm>
            <a:off x="2637210" y="9062637"/>
            <a:ext cx="15650790" cy="21787"/>
          </a:xfrm>
          <a:custGeom>
            <a:rect b="b" l="l" r="r" t="t"/>
            <a:pathLst>
              <a:path extrusionOk="0" h="69850" w="50177759">
                <a:moveTo>
                  <a:pt x="49886930" y="0"/>
                </a:moveTo>
                <a:lnTo>
                  <a:pt x="0" y="0"/>
                </a:lnTo>
                <a:lnTo>
                  <a:pt x="0" y="69850"/>
                </a:lnTo>
                <a:lnTo>
                  <a:pt x="50177759" y="69850"/>
                </a:lnTo>
                <a:lnTo>
                  <a:pt x="50177759" y="0"/>
                </a:lnTo>
                <a:close/>
              </a:path>
            </a:pathLst>
          </a:custGeom>
          <a:solidFill>
            <a:srgbClr val="F8F8F8"/>
          </a:solidFill>
          <a:ln>
            <a:noFill/>
          </a:ln>
        </p:spPr>
      </p:sp>
      <p:sp>
        <p:nvSpPr>
          <p:cNvPr id="106" name="Google Shape;106;p14"/>
          <p:cNvSpPr txBox="1"/>
          <p:nvPr/>
        </p:nvSpPr>
        <p:spPr>
          <a:xfrm>
            <a:off x="1028700" y="3342882"/>
            <a:ext cx="10543200" cy="49107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rPr b="0" i="0" lang="en-US" sz="3032" u="none" cap="none" strike="noStrike">
                <a:solidFill>
                  <a:srgbClr val="F8F8F8"/>
                </a:solidFill>
                <a:latin typeface="Arial"/>
                <a:ea typeface="Arial"/>
                <a:cs typeface="Arial"/>
                <a:sym typeface="Arial"/>
              </a:rPr>
              <a:t>Corona virus mainly spreads due to contact.</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rPr b="0" i="0" lang="en-US" sz="3032" u="none" cap="none" strike="noStrike">
                <a:solidFill>
                  <a:srgbClr val="F8F8F8"/>
                </a:solidFill>
                <a:latin typeface="Arial"/>
                <a:ea typeface="Arial"/>
                <a:cs typeface="Arial"/>
                <a:sym typeface="Arial"/>
              </a:rPr>
              <a:t>One such unavoidable point of contact is touching(pressing) keys for input on various machines used in day to day life, be it in households, offices or commercial place.</a:t>
            </a:r>
            <a:endParaRPr b="0" i="0" sz="3032" u="none" cap="none" strike="noStrike">
              <a:solidFill>
                <a:srgbClr val="F8F8F8"/>
              </a:solidFill>
              <a:latin typeface="Arial"/>
              <a:ea typeface="Arial"/>
              <a:cs typeface="Arial"/>
              <a:sym typeface="Arial"/>
            </a:endParaRPr>
          </a:p>
          <a:p>
            <a:pPr indent="0" lvl="0" marL="0" marR="0" rtl="0" algn="just">
              <a:lnSpc>
                <a:spcPct val="100000"/>
              </a:lnSpc>
              <a:spcBef>
                <a:spcPts val="0"/>
              </a:spcBef>
              <a:spcAft>
                <a:spcPts val="0"/>
              </a:spcAft>
              <a:buNone/>
            </a:pPr>
            <a:r>
              <a:t/>
            </a:r>
            <a:endParaRPr sz="3032">
              <a:solidFill>
                <a:srgbClr val="F8F8F8"/>
              </a:solidFill>
            </a:endParaRPr>
          </a:p>
          <a:p>
            <a:pPr indent="0" lvl="0" marL="0" marR="0" rtl="0" algn="just">
              <a:lnSpc>
                <a:spcPct val="100000"/>
              </a:lnSpc>
              <a:spcBef>
                <a:spcPts val="0"/>
              </a:spcBef>
              <a:spcAft>
                <a:spcPts val="0"/>
              </a:spcAft>
              <a:buNone/>
            </a:pPr>
            <a:r>
              <a:rPr b="0" i="0" lang="en-US" sz="3032" u="none" cap="none" strike="noStrike">
                <a:solidFill>
                  <a:srgbClr val="F8F8F8"/>
                </a:solidFill>
                <a:latin typeface="Arial"/>
                <a:ea typeface="Arial"/>
                <a:cs typeface="Arial"/>
                <a:sym typeface="Arial"/>
              </a:rPr>
              <a:t>So a long term solution is needed for places frequently visited by users and hence there is a prime need to make these inputs touch-less.</a:t>
            </a:r>
            <a:endParaRPr/>
          </a:p>
        </p:txBody>
      </p:sp>
      <p:pic>
        <p:nvPicPr>
          <p:cNvPr id="107" name="Google Shape;107;p14"/>
          <p:cNvPicPr preferRelativeResize="0"/>
          <p:nvPr/>
        </p:nvPicPr>
        <p:blipFill rotWithShape="1">
          <a:blip r:embed="rId3">
            <a:alphaModFix/>
          </a:blip>
          <a:srcRect b="0" l="3105" r="2883" t="0"/>
          <a:stretch/>
        </p:blipFill>
        <p:spPr>
          <a:xfrm>
            <a:off x="12639782" y="2928258"/>
            <a:ext cx="5648218" cy="6143885"/>
          </a:xfrm>
          <a:prstGeom prst="rect">
            <a:avLst/>
          </a:prstGeom>
          <a:noFill/>
          <a:ln>
            <a:noFill/>
          </a:ln>
        </p:spPr>
      </p:pic>
      <p:grpSp>
        <p:nvGrpSpPr>
          <p:cNvPr id="108" name="Google Shape;108;p14"/>
          <p:cNvGrpSpPr/>
          <p:nvPr/>
        </p:nvGrpSpPr>
        <p:grpSpPr>
          <a:xfrm>
            <a:off x="1028700" y="1991365"/>
            <a:ext cx="5380977" cy="1896168"/>
            <a:chOff x="0" y="-47625"/>
            <a:chExt cx="7174635" cy="2528224"/>
          </a:xfrm>
        </p:grpSpPr>
        <p:sp>
          <p:nvSpPr>
            <p:cNvPr id="109" name="Google Shape;109;p14"/>
            <p:cNvSpPr txBox="1"/>
            <p:nvPr/>
          </p:nvSpPr>
          <p:spPr>
            <a:xfrm>
              <a:off x="0" y="-47625"/>
              <a:ext cx="7174635" cy="16729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8000" u="none" cap="none" strike="noStrike">
                  <a:solidFill>
                    <a:srgbClr val="F8D418"/>
                  </a:solidFill>
                  <a:latin typeface="Arial"/>
                  <a:ea typeface="Arial"/>
                  <a:cs typeface="Arial"/>
                  <a:sym typeface="Arial"/>
                </a:rPr>
                <a:t>Pr   blem</a:t>
              </a:r>
              <a:endParaRPr/>
            </a:p>
          </p:txBody>
        </p:sp>
        <p:sp>
          <p:nvSpPr>
            <p:cNvPr id="110" name="Google Shape;110;p14"/>
            <p:cNvSpPr txBox="1"/>
            <p:nvPr/>
          </p:nvSpPr>
          <p:spPr>
            <a:xfrm>
              <a:off x="0" y="1916097"/>
              <a:ext cx="7174635" cy="564502"/>
            </a:xfrm>
            <a:prstGeom prst="rect">
              <a:avLst/>
            </a:prstGeom>
            <a:noFill/>
            <a:ln>
              <a:noFill/>
            </a:ln>
          </p:spPr>
          <p:txBody>
            <a:bodyPr anchorCtr="0" anchor="t" bIns="0" lIns="0" spcFirstLastPara="1" rIns="0" wrap="square" tIns="0">
              <a:noAutofit/>
            </a:bodyPr>
            <a:lstStyle/>
            <a:p>
              <a:pPr indent="0" lvl="0" marL="0" marR="0" rtl="0" algn="l">
                <a:lnSpc>
                  <a:spcPct val="197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11" name="Google Shape;111;p14"/>
          <p:cNvPicPr preferRelativeResize="0"/>
          <p:nvPr/>
        </p:nvPicPr>
        <p:blipFill rotWithShape="1">
          <a:blip r:embed="rId4">
            <a:alphaModFix/>
          </a:blip>
          <a:srcRect b="0" l="0" r="73270" t="0"/>
          <a:stretch/>
        </p:blipFill>
        <p:spPr>
          <a:xfrm rot="5043729">
            <a:off x="540258" y="3444277"/>
            <a:ext cx="316869" cy="295292"/>
          </a:xfrm>
          <a:prstGeom prst="rect">
            <a:avLst/>
          </a:prstGeom>
          <a:noFill/>
          <a:ln>
            <a:noFill/>
          </a:ln>
          <a:effectLst>
            <a:outerShdw blurRad="57150" rotWithShape="0" algn="bl" dir="5400000" dist="19050">
              <a:srgbClr val="F8D418"/>
            </a:outerShdw>
          </a:effectLst>
        </p:spPr>
      </p:pic>
      <p:sp>
        <p:nvSpPr>
          <p:cNvPr id="112" name="Google Shape;112;p14"/>
          <p:cNvSpPr txBox="1"/>
          <p:nvPr/>
        </p:nvSpPr>
        <p:spPr>
          <a:xfrm>
            <a:off x="1028700" y="8828836"/>
            <a:ext cx="952078" cy="429464"/>
          </a:xfrm>
          <a:prstGeom prst="rect">
            <a:avLst/>
          </a:prstGeom>
          <a:noFill/>
          <a:ln>
            <a:noFill/>
          </a:ln>
        </p:spPr>
        <p:txBody>
          <a:bodyPr anchorCtr="0" anchor="t" bIns="0" lIns="0" spcFirstLastPara="1" rIns="0" wrap="square" tIns="0">
            <a:noAutofit/>
          </a:bodyPr>
          <a:lstStyle/>
          <a:p>
            <a:pPr indent="0" lvl="0" marL="0" marR="0" rtl="0" algn="l">
              <a:lnSpc>
                <a:spcPct val="142016"/>
              </a:lnSpc>
              <a:spcBef>
                <a:spcPts val="0"/>
              </a:spcBef>
              <a:spcAft>
                <a:spcPts val="0"/>
              </a:spcAft>
              <a:buNone/>
            </a:pPr>
            <a:r>
              <a:rPr b="0" i="0" lang="en-US" sz="2499" u="none" cap="none" strike="noStrike">
                <a:solidFill>
                  <a:srgbClr val="F8F8F8"/>
                </a:solidFill>
                <a:latin typeface="Arial"/>
                <a:ea typeface="Arial"/>
                <a:cs typeface="Arial"/>
                <a:sym typeface="Arial"/>
              </a:rPr>
              <a:t>02</a:t>
            </a:r>
            <a:endParaRPr/>
          </a:p>
        </p:txBody>
      </p:sp>
      <p:pic>
        <p:nvPicPr>
          <p:cNvPr id="113" name="Google Shape;113;p14"/>
          <p:cNvPicPr preferRelativeResize="0"/>
          <p:nvPr/>
        </p:nvPicPr>
        <p:blipFill rotWithShape="1">
          <a:blip r:embed="rId4">
            <a:alphaModFix/>
          </a:blip>
          <a:srcRect b="0" l="0" r="73270" t="0"/>
          <a:stretch/>
        </p:blipFill>
        <p:spPr>
          <a:xfrm rot="5043729">
            <a:off x="540258" y="4130236"/>
            <a:ext cx="316869" cy="295292"/>
          </a:xfrm>
          <a:prstGeom prst="rect">
            <a:avLst/>
          </a:prstGeom>
          <a:noFill/>
          <a:ln>
            <a:noFill/>
          </a:ln>
          <a:effectLst>
            <a:outerShdw blurRad="57150" rotWithShape="0" algn="bl" dir="5400000" dist="19050">
              <a:srgbClr val="F8D418"/>
            </a:outerShdw>
          </a:effectLst>
        </p:spPr>
      </p:pic>
      <p:pic>
        <p:nvPicPr>
          <p:cNvPr id="114" name="Google Shape;114;p14"/>
          <p:cNvPicPr preferRelativeResize="0"/>
          <p:nvPr/>
        </p:nvPicPr>
        <p:blipFill rotWithShape="1">
          <a:blip r:embed="rId4">
            <a:alphaModFix/>
          </a:blip>
          <a:srcRect b="0" l="0" r="73270" t="0"/>
          <a:stretch/>
        </p:blipFill>
        <p:spPr>
          <a:xfrm rot="5043729">
            <a:off x="540258" y="5964005"/>
            <a:ext cx="316869" cy="295292"/>
          </a:xfrm>
          <a:prstGeom prst="rect">
            <a:avLst/>
          </a:prstGeom>
          <a:noFill/>
          <a:ln>
            <a:noFill/>
          </a:ln>
          <a:effectLst>
            <a:outerShdw blurRad="57150" rotWithShape="0" algn="bl" dir="5400000" dist="19050">
              <a:srgbClr val="F8D418"/>
            </a:outerShdw>
          </a:effectLst>
        </p:spPr>
      </p:pic>
      <p:pic>
        <p:nvPicPr>
          <p:cNvPr id="115" name="Google Shape;115;p14"/>
          <p:cNvPicPr preferRelativeResize="0"/>
          <p:nvPr/>
        </p:nvPicPr>
        <p:blipFill rotWithShape="1">
          <a:blip r:embed="rId5">
            <a:alphaModFix/>
          </a:blip>
          <a:srcRect b="0" l="0" r="0" t="0"/>
          <a:stretch/>
        </p:blipFill>
        <p:spPr>
          <a:xfrm>
            <a:off x="2171111" y="2394504"/>
            <a:ext cx="619955" cy="6199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19" name="Shape 119"/>
        <p:cNvGrpSpPr/>
        <p:nvPr/>
      </p:nvGrpSpPr>
      <p:grpSpPr>
        <a:xfrm>
          <a:off x="0" y="0"/>
          <a:ext cx="0" cy="0"/>
          <a:chOff x="0" y="0"/>
          <a:chExt cx="0" cy="0"/>
        </a:xfrm>
      </p:grpSpPr>
      <p:sp>
        <p:nvSpPr>
          <p:cNvPr id="120" name="Google Shape;120;p15"/>
          <p:cNvSpPr/>
          <p:nvPr/>
        </p:nvSpPr>
        <p:spPr>
          <a:xfrm rot="10800000">
            <a:off x="0" y="9051861"/>
            <a:ext cx="1593209" cy="206439"/>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rot="10800000">
            <a:off x="1593208" y="9142801"/>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sp>
        <p:nvSpPr>
          <p:cNvPr id="122" name="Google Shape;122;p15"/>
          <p:cNvSpPr/>
          <p:nvPr/>
        </p:nvSpPr>
        <p:spPr>
          <a:xfrm rot="10800000">
            <a:off x="1" y="1202578"/>
            <a:ext cx="15650790" cy="21787"/>
          </a:xfrm>
          <a:custGeom>
            <a:rect b="b" l="l" r="r" t="t"/>
            <a:pathLst>
              <a:path extrusionOk="0" h="69850" w="50177759">
                <a:moveTo>
                  <a:pt x="49886930" y="0"/>
                </a:moveTo>
                <a:lnTo>
                  <a:pt x="0" y="0"/>
                </a:lnTo>
                <a:lnTo>
                  <a:pt x="0" y="69850"/>
                </a:lnTo>
                <a:lnTo>
                  <a:pt x="50177759" y="69850"/>
                </a:lnTo>
                <a:lnTo>
                  <a:pt x="50177759" y="0"/>
                </a:lnTo>
                <a:close/>
              </a:path>
            </a:pathLst>
          </a:custGeom>
          <a:solidFill>
            <a:srgbClr val="F8F8F8"/>
          </a:solidFill>
          <a:ln>
            <a:noFill/>
          </a:ln>
        </p:spPr>
      </p:sp>
      <p:grpSp>
        <p:nvGrpSpPr>
          <p:cNvPr id="123" name="Google Shape;123;p15"/>
          <p:cNvGrpSpPr/>
          <p:nvPr/>
        </p:nvGrpSpPr>
        <p:grpSpPr>
          <a:xfrm>
            <a:off x="1740761" y="1933384"/>
            <a:ext cx="6620564" cy="4483515"/>
            <a:chOff x="0" y="-57150"/>
            <a:chExt cx="8827419" cy="5978021"/>
          </a:xfrm>
        </p:grpSpPr>
        <p:sp>
          <p:nvSpPr>
            <p:cNvPr id="124" name="Google Shape;124;p15"/>
            <p:cNvSpPr txBox="1"/>
            <p:nvPr/>
          </p:nvSpPr>
          <p:spPr>
            <a:xfrm>
              <a:off x="0" y="-57150"/>
              <a:ext cx="8827419" cy="1185017"/>
            </a:xfrm>
            <a:prstGeom prst="rect">
              <a:avLst/>
            </a:prstGeom>
            <a:noFill/>
            <a:ln>
              <a:noFill/>
            </a:ln>
          </p:spPr>
          <p:txBody>
            <a:bodyPr anchorCtr="0" anchor="t" bIns="0" lIns="0" spcFirstLastPara="1" rIns="0" wrap="square" tIns="0">
              <a:noAutofit/>
            </a:bodyPr>
            <a:lstStyle/>
            <a:p>
              <a:pPr indent="0" lvl="0" marL="0" marR="0" rtl="0" algn="r">
                <a:lnSpc>
                  <a:spcPct val="130012"/>
                </a:lnSpc>
                <a:spcBef>
                  <a:spcPts val="0"/>
                </a:spcBef>
                <a:spcAft>
                  <a:spcPts val="0"/>
                </a:spcAft>
                <a:buNone/>
              </a:pPr>
              <a:r>
                <a:rPr b="0" i="0" lang="en-US" sz="5581" u="none" cap="none" strike="noStrike">
                  <a:solidFill>
                    <a:srgbClr val="F8D418"/>
                  </a:solidFill>
                  <a:latin typeface="Arial"/>
                  <a:ea typeface="Arial"/>
                  <a:cs typeface="Arial"/>
                  <a:sym typeface="Arial"/>
                </a:rPr>
                <a:t>Solution</a:t>
              </a:r>
              <a:endParaRPr/>
            </a:p>
          </p:txBody>
        </p:sp>
        <p:sp>
          <p:nvSpPr>
            <p:cNvPr id="125" name="Google Shape;125;p15"/>
            <p:cNvSpPr txBox="1"/>
            <p:nvPr/>
          </p:nvSpPr>
          <p:spPr>
            <a:xfrm>
              <a:off x="0" y="1359758"/>
              <a:ext cx="8827419" cy="4561113"/>
            </a:xfrm>
            <a:prstGeom prst="rect">
              <a:avLst/>
            </a:prstGeom>
            <a:noFill/>
            <a:ln>
              <a:noFill/>
            </a:ln>
          </p:spPr>
          <p:txBody>
            <a:bodyPr anchorCtr="0" anchor="t" bIns="0" lIns="0" spcFirstLastPara="1" rIns="0" wrap="square" tIns="0">
              <a:noAutofit/>
            </a:bodyPr>
            <a:lstStyle/>
            <a:p>
              <a:pPr indent="0" lvl="0" marL="0" marR="0" rtl="0" algn="r">
                <a:lnSpc>
                  <a:spcPct val="142043"/>
                </a:lnSpc>
                <a:spcBef>
                  <a:spcPts val="0"/>
                </a:spcBef>
                <a:spcAft>
                  <a:spcPts val="0"/>
                </a:spcAft>
                <a:buNone/>
              </a:pPr>
              <a:r>
                <a:rPr b="0" i="0" lang="en-US" sz="2790" u="none" cap="none" strike="noStrike">
                  <a:solidFill>
                    <a:srgbClr val="F8F8F8"/>
                  </a:solidFill>
                  <a:latin typeface="Arial"/>
                  <a:ea typeface="Arial"/>
                  <a:cs typeface="Arial"/>
                  <a:sym typeface="Arial"/>
                </a:rPr>
                <a:t>Our solution to this problem is installing a touch-less interface, i.e., we need not to touch the hard press keys on various publicly used machines, instead input will be taken by the machine using a set of lasers that will track motion of our finger to determine the right key to be pressed.</a:t>
              </a:r>
              <a:endParaRPr/>
            </a:p>
          </p:txBody>
        </p:sp>
      </p:grpSp>
      <p:sp>
        <p:nvSpPr>
          <p:cNvPr id="126" name="Google Shape;126;p15"/>
          <p:cNvSpPr/>
          <p:nvPr/>
        </p:nvSpPr>
        <p:spPr>
          <a:xfrm rot="5400000">
            <a:off x="8432193" y="2359195"/>
            <a:ext cx="350718" cy="235812"/>
          </a:xfrm>
          <a:custGeom>
            <a:rect b="b" l="l" r="r" t="t"/>
            <a:pathLst>
              <a:path extrusionOk="0" h="1297940" w="1930400">
                <a:moveTo>
                  <a:pt x="0" y="0"/>
                </a:moveTo>
                <a:lnTo>
                  <a:pt x="965200" y="1297940"/>
                </a:lnTo>
                <a:lnTo>
                  <a:pt x="1930400" y="0"/>
                </a:lnTo>
                <a:close/>
              </a:path>
            </a:pathLst>
          </a:custGeom>
          <a:solidFill>
            <a:srgbClr val="F8D418"/>
          </a:solidFill>
          <a:ln>
            <a:noFill/>
          </a:ln>
        </p:spPr>
      </p:sp>
      <p:pic>
        <p:nvPicPr>
          <p:cNvPr id="127" name="Google Shape;127;p15"/>
          <p:cNvPicPr preferRelativeResize="0"/>
          <p:nvPr/>
        </p:nvPicPr>
        <p:blipFill rotWithShape="1">
          <a:blip r:embed="rId3">
            <a:alphaModFix/>
          </a:blip>
          <a:srcRect b="0" l="0" r="0" t="0"/>
          <a:stretch/>
        </p:blipFill>
        <p:spPr>
          <a:xfrm>
            <a:off x="11738639" y="1401014"/>
            <a:ext cx="5044623" cy="5397943"/>
          </a:xfrm>
          <a:prstGeom prst="rect">
            <a:avLst/>
          </a:prstGeom>
          <a:noFill/>
          <a:ln>
            <a:noFill/>
          </a:ln>
        </p:spPr>
      </p:pic>
      <p:sp>
        <p:nvSpPr>
          <p:cNvPr id="128" name="Google Shape;128;p15"/>
          <p:cNvSpPr txBox="1"/>
          <p:nvPr/>
        </p:nvSpPr>
        <p:spPr>
          <a:xfrm>
            <a:off x="16307222" y="971550"/>
            <a:ext cx="952078" cy="429464"/>
          </a:xfrm>
          <a:prstGeom prst="rect">
            <a:avLst/>
          </a:prstGeom>
          <a:noFill/>
          <a:ln>
            <a:noFill/>
          </a:ln>
        </p:spPr>
        <p:txBody>
          <a:bodyPr anchorCtr="0" anchor="t" bIns="0" lIns="0" spcFirstLastPara="1" rIns="0" wrap="square" tIns="0">
            <a:noAutofit/>
          </a:bodyPr>
          <a:lstStyle/>
          <a:p>
            <a:pPr indent="0" lvl="0" marL="0" marR="0" rtl="0" algn="r">
              <a:lnSpc>
                <a:spcPct val="142016"/>
              </a:lnSpc>
              <a:spcBef>
                <a:spcPts val="0"/>
              </a:spcBef>
              <a:spcAft>
                <a:spcPts val="0"/>
              </a:spcAft>
              <a:buNone/>
            </a:pPr>
            <a:r>
              <a:rPr b="0" i="0" lang="en-US" sz="2499" u="none" cap="none" strike="noStrike">
                <a:solidFill>
                  <a:srgbClr val="F8F8F8"/>
                </a:solidFill>
                <a:latin typeface="Arial"/>
                <a:ea typeface="Arial"/>
                <a:cs typeface="Arial"/>
                <a:sym typeface="Arial"/>
              </a:rPr>
              <a:t>03</a:t>
            </a:r>
            <a:endParaRPr/>
          </a:p>
        </p:txBody>
      </p:sp>
      <p:sp>
        <p:nvSpPr>
          <p:cNvPr id="129" name="Google Shape;129;p15"/>
          <p:cNvSpPr txBox="1"/>
          <p:nvPr/>
        </p:nvSpPr>
        <p:spPr>
          <a:xfrm>
            <a:off x="11056615" y="6720155"/>
            <a:ext cx="6202685" cy="1264200"/>
          </a:xfrm>
          <a:prstGeom prst="rect">
            <a:avLst/>
          </a:prstGeom>
          <a:noFill/>
          <a:ln>
            <a:noFill/>
          </a:ln>
        </p:spPr>
        <p:txBody>
          <a:bodyPr anchorCtr="0" anchor="t" bIns="0" lIns="0" spcFirstLastPara="1" rIns="0" wrap="square" tIns="0">
            <a:noAutofit/>
          </a:bodyPr>
          <a:lstStyle/>
          <a:p>
            <a:pPr indent="0" lvl="0" marL="0" marR="0" rtl="0" algn="r">
              <a:lnSpc>
                <a:spcPct val="126003"/>
              </a:lnSpc>
              <a:spcBef>
                <a:spcPts val="0"/>
              </a:spcBef>
              <a:spcAft>
                <a:spcPts val="0"/>
              </a:spcAft>
              <a:buNone/>
            </a:pPr>
            <a:r>
              <a:rPr b="0" i="0" lang="en-US" sz="7999" u="none" cap="none" strike="noStrike">
                <a:solidFill>
                  <a:srgbClr val="F8D418"/>
                </a:solidFill>
                <a:latin typeface="Arial"/>
                <a:ea typeface="Arial"/>
                <a:cs typeface="Arial"/>
                <a:sym typeface="Arial"/>
              </a:rPr>
              <a:t>The Utopia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33" name="Shape 133"/>
        <p:cNvGrpSpPr/>
        <p:nvPr/>
      </p:nvGrpSpPr>
      <p:grpSpPr>
        <a:xfrm>
          <a:off x="0" y="0"/>
          <a:ext cx="0" cy="0"/>
          <a:chOff x="0" y="0"/>
          <a:chExt cx="0" cy="0"/>
        </a:xfrm>
      </p:grpSpPr>
      <p:sp>
        <p:nvSpPr>
          <p:cNvPr id="134" name="Google Shape;134;p16"/>
          <p:cNvSpPr/>
          <p:nvPr/>
        </p:nvSpPr>
        <p:spPr>
          <a:xfrm>
            <a:off x="0" y="0"/>
            <a:ext cx="1593209" cy="10287000"/>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0" y="1019194"/>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pic>
        <p:nvPicPr>
          <p:cNvPr id="136" name="Google Shape;136;p16"/>
          <p:cNvPicPr preferRelativeResize="0"/>
          <p:nvPr/>
        </p:nvPicPr>
        <p:blipFill rotWithShape="1">
          <a:blip r:embed="rId3">
            <a:alphaModFix/>
          </a:blip>
          <a:srcRect b="0" l="0" r="0" t="0"/>
          <a:stretch/>
        </p:blipFill>
        <p:spPr>
          <a:xfrm>
            <a:off x="17279170" y="844659"/>
            <a:ext cx="424451" cy="424451"/>
          </a:xfrm>
          <a:prstGeom prst="rect">
            <a:avLst/>
          </a:prstGeom>
          <a:noFill/>
          <a:ln>
            <a:noFill/>
          </a:ln>
        </p:spPr>
      </p:pic>
      <p:grpSp>
        <p:nvGrpSpPr>
          <p:cNvPr id="137" name="Google Shape;137;p16"/>
          <p:cNvGrpSpPr/>
          <p:nvPr/>
        </p:nvGrpSpPr>
        <p:grpSpPr>
          <a:xfrm>
            <a:off x="1974430" y="1448804"/>
            <a:ext cx="6372965" cy="2310377"/>
            <a:chOff x="0" y="-57150"/>
            <a:chExt cx="8497287" cy="3080503"/>
          </a:xfrm>
        </p:grpSpPr>
        <p:sp>
          <p:nvSpPr>
            <p:cNvPr id="138" name="Google Shape;138;p16"/>
            <p:cNvSpPr txBox="1"/>
            <p:nvPr/>
          </p:nvSpPr>
          <p:spPr>
            <a:xfrm>
              <a:off x="0" y="-57150"/>
              <a:ext cx="8497287" cy="1063018"/>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0" i="0" lang="en-US" sz="5000" u="none" cap="none" strike="noStrike">
                  <a:solidFill>
                    <a:srgbClr val="F8F8F8"/>
                  </a:solidFill>
                  <a:latin typeface="Arial"/>
                  <a:ea typeface="Arial"/>
                  <a:cs typeface="Arial"/>
                  <a:sym typeface="Arial"/>
                </a:rPr>
                <a:t>Pr  </a:t>
              </a:r>
              <a:r>
                <a:rPr lang="en-US" sz="5000">
                  <a:solidFill>
                    <a:srgbClr val="F8F8F8"/>
                  </a:solidFill>
                </a:rPr>
                <a:t> </a:t>
              </a:r>
              <a:r>
                <a:rPr b="0" i="0" lang="en-US" sz="5000" u="none" cap="none" strike="noStrike">
                  <a:solidFill>
                    <a:srgbClr val="F8F8F8"/>
                  </a:solidFill>
                  <a:latin typeface="Arial"/>
                  <a:ea typeface="Arial"/>
                  <a:cs typeface="Arial"/>
                  <a:sym typeface="Arial"/>
                </a:rPr>
                <a:t>duct or Service</a:t>
              </a:r>
              <a:endParaRPr/>
            </a:p>
          </p:txBody>
        </p:sp>
        <p:sp>
          <p:nvSpPr>
            <p:cNvPr id="139" name="Google Shape;139;p16"/>
            <p:cNvSpPr txBox="1"/>
            <p:nvPr/>
          </p:nvSpPr>
          <p:spPr>
            <a:xfrm>
              <a:off x="0" y="1257207"/>
              <a:ext cx="8497287" cy="1766146"/>
            </a:xfrm>
            <a:prstGeom prst="rect">
              <a:avLst/>
            </a:prstGeom>
            <a:noFill/>
            <a:ln>
              <a:noFill/>
            </a:ln>
          </p:spPr>
          <p:txBody>
            <a:bodyPr anchorCtr="0" anchor="t" bIns="0" lIns="0" spcFirstLastPara="1" rIns="0" wrap="square" tIns="0">
              <a:noAutofit/>
            </a:bodyPr>
            <a:lstStyle/>
            <a:p>
              <a:pPr indent="0" lvl="0" marL="0" marR="0" rtl="0" algn="l">
                <a:lnSpc>
                  <a:spcPct val="142000"/>
                </a:lnSpc>
                <a:spcBef>
                  <a:spcPts val="0"/>
                </a:spcBef>
                <a:spcAft>
                  <a:spcPts val="0"/>
                </a:spcAft>
                <a:buNone/>
              </a:pPr>
              <a:r>
                <a:rPr b="0" i="0" lang="en-US" sz="2500" u="none" cap="none" strike="noStrike">
                  <a:solidFill>
                    <a:srgbClr val="F8F8F8"/>
                  </a:solidFill>
                  <a:latin typeface="Arial"/>
                  <a:ea typeface="Arial"/>
                  <a:cs typeface="Arial"/>
                  <a:sym typeface="Arial"/>
                </a:rPr>
                <a:t>A touch-less alternative to hard key press machines using lasers that will track finger motion for inputs.</a:t>
              </a:r>
              <a:endParaRPr/>
            </a:p>
          </p:txBody>
        </p:sp>
      </p:grpSp>
      <p:sp>
        <p:nvSpPr>
          <p:cNvPr id="140" name="Google Shape;140;p16"/>
          <p:cNvSpPr/>
          <p:nvPr/>
        </p:nvSpPr>
        <p:spPr>
          <a:xfrm rot="10800000">
            <a:off x="1593208" y="9142801"/>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pic>
        <p:nvPicPr>
          <p:cNvPr id="141" name="Google Shape;141;p16"/>
          <p:cNvPicPr preferRelativeResize="0"/>
          <p:nvPr/>
        </p:nvPicPr>
        <p:blipFill rotWithShape="1">
          <a:blip r:embed="rId4">
            <a:alphaModFix/>
          </a:blip>
          <a:srcRect b="182" l="0" r="0" t="181"/>
          <a:stretch/>
        </p:blipFill>
        <p:spPr>
          <a:xfrm rot="-5400000">
            <a:off x="11618101" y="-746343"/>
            <a:ext cx="6589483" cy="13130894"/>
          </a:xfrm>
          <a:prstGeom prst="rect">
            <a:avLst/>
          </a:prstGeom>
          <a:noFill/>
          <a:ln>
            <a:noFill/>
          </a:ln>
        </p:spPr>
      </p:pic>
      <p:pic>
        <p:nvPicPr>
          <p:cNvPr id="142" name="Google Shape;142;p16"/>
          <p:cNvPicPr preferRelativeResize="0"/>
          <p:nvPr/>
        </p:nvPicPr>
        <p:blipFill rotWithShape="1">
          <a:blip r:embed="rId5">
            <a:alphaModFix/>
          </a:blip>
          <a:srcRect b="0" l="0" r="0" t="0"/>
          <a:stretch/>
        </p:blipFill>
        <p:spPr>
          <a:xfrm>
            <a:off x="2647631" y="1689172"/>
            <a:ext cx="405170" cy="406328"/>
          </a:xfrm>
          <a:prstGeom prst="rect">
            <a:avLst/>
          </a:prstGeom>
          <a:noFill/>
          <a:ln>
            <a:noFill/>
          </a:ln>
        </p:spPr>
      </p:pic>
      <p:pic>
        <p:nvPicPr>
          <p:cNvPr id="143" name="Google Shape;143;p16" title="Alternative for Keypads.mp4">
            <a:hlinkClick r:id="rId6"/>
          </p:cNvPr>
          <p:cNvPicPr preferRelativeResize="0"/>
          <p:nvPr/>
        </p:nvPicPr>
        <p:blipFill>
          <a:blip r:embed="rId7">
            <a:alphaModFix/>
          </a:blip>
          <a:stretch>
            <a:fillRect/>
          </a:stretch>
        </p:blipFill>
        <p:spPr>
          <a:xfrm>
            <a:off x="9936675" y="2941925"/>
            <a:ext cx="9857024" cy="575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47" name="Shape 147"/>
        <p:cNvGrpSpPr/>
        <p:nvPr/>
      </p:nvGrpSpPr>
      <p:grpSpPr>
        <a:xfrm>
          <a:off x="0" y="0"/>
          <a:ext cx="0" cy="0"/>
          <a:chOff x="0" y="0"/>
          <a:chExt cx="0" cy="0"/>
        </a:xfrm>
      </p:grpSpPr>
      <p:sp>
        <p:nvSpPr>
          <p:cNvPr id="148" name="Google Shape;148;p17"/>
          <p:cNvSpPr/>
          <p:nvPr/>
        </p:nvSpPr>
        <p:spPr>
          <a:xfrm rot="10800000">
            <a:off x="0" y="9051861"/>
            <a:ext cx="1593209" cy="206439"/>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rot="10800000">
            <a:off x="1593208" y="9142801"/>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sp>
        <p:nvSpPr>
          <p:cNvPr id="150" name="Google Shape;150;p17"/>
          <p:cNvSpPr/>
          <p:nvPr/>
        </p:nvSpPr>
        <p:spPr>
          <a:xfrm rot="10800000">
            <a:off x="1" y="1202578"/>
            <a:ext cx="15650790" cy="21787"/>
          </a:xfrm>
          <a:custGeom>
            <a:rect b="b" l="l" r="r" t="t"/>
            <a:pathLst>
              <a:path extrusionOk="0" h="69850" w="50177759">
                <a:moveTo>
                  <a:pt x="49886930" y="0"/>
                </a:moveTo>
                <a:lnTo>
                  <a:pt x="0" y="0"/>
                </a:lnTo>
                <a:lnTo>
                  <a:pt x="0" y="69850"/>
                </a:lnTo>
                <a:lnTo>
                  <a:pt x="50177759" y="69850"/>
                </a:lnTo>
                <a:lnTo>
                  <a:pt x="50177759" y="0"/>
                </a:lnTo>
                <a:close/>
              </a:path>
            </a:pathLst>
          </a:custGeom>
          <a:solidFill>
            <a:srgbClr val="F8F8F8"/>
          </a:solidFill>
          <a:ln>
            <a:noFill/>
          </a:ln>
        </p:spPr>
      </p:sp>
      <p:grpSp>
        <p:nvGrpSpPr>
          <p:cNvPr id="151" name="Google Shape;151;p17"/>
          <p:cNvGrpSpPr/>
          <p:nvPr/>
        </p:nvGrpSpPr>
        <p:grpSpPr>
          <a:xfrm>
            <a:off x="1199794" y="993623"/>
            <a:ext cx="7140873" cy="8097155"/>
            <a:chOff x="0" y="-66675"/>
            <a:chExt cx="9521164" cy="10796205"/>
          </a:xfrm>
        </p:grpSpPr>
        <p:sp>
          <p:nvSpPr>
            <p:cNvPr id="152" name="Google Shape;152;p17"/>
            <p:cNvSpPr txBox="1"/>
            <p:nvPr/>
          </p:nvSpPr>
          <p:spPr>
            <a:xfrm>
              <a:off x="0" y="-66675"/>
              <a:ext cx="9521164" cy="1982864"/>
            </a:xfrm>
            <a:prstGeom prst="rect">
              <a:avLst/>
            </a:prstGeom>
            <a:noFill/>
            <a:ln>
              <a:noFill/>
            </a:ln>
          </p:spPr>
          <p:txBody>
            <a:bodyPr anchorCtr="0" anchor="t" bIns="0" lIns="0" spcFirstLastPara="1" rIns="0" wrap="square" tIns="0">
              <a:noAutofit/>
            </a:bodyPr>
            <a:lstStyle/>
            <a:p>
              <a:pPr indent="0" lvl="0" marL="0" marR="0" rtl="0" algn="l">
                <a:lnSpc>
                  <a:spcPct val="125998"/>
                </a:lnSpc>
                <a:spcBef>
                  <a:spcPts val="0"/>
                </a:spcBef>
                <a:spcAft>
                  <a:spcPts val="0"/>
                </a:spcAft>
                <a:buNone/>
              </a:pPr>
              <a:r>
                <a:rPr b="0" i="0" lang="en-US" sz="9466" u="none" cap="none" strike="noStrike">
                  <a:solidFill>
                    <a:srgbClr val="F8D418"/>
                  </a:solidFill>
                  <a:latin typeface="Arial"/>
                  <a:ea typeface="Arial"/>
                  <a:cs typeface="Arial"/>
                  <a:sym typeface="Arial"/>
                </a:rPr>
                <a:t>STATISTICS</a:t>
              </a:r>
              <a:endParaRPr/>
            </a:p>
          </p:txBody>
        </p:sp>
        <p:sp>
          <p:nvSpPr>
            <p:cNvPr id="153" name="Google Shape;153;p17"/>
            <p:cNvSpPr txBox="1"/>
            <p:nvPr/>
          </p:nvSpPr>
          <p:spPr>
            <a:xfrm>
              <a:off x="0" y="2277178"/>
              <a:ext cx="9521164" cy="8452352"/>
            </a:xfrm>
            <a:prstGeom prst="rect">
              <a:avLst/>
            </a:prstGeom>
            <a:noFill/>
            <a:ln>
              <a:noFill/>
            </a:ln>
          </p:spPr>
          <p:txBody>
            <a:bodyPr anchorCtr="0" anchor="t" bIns="0" lIns="0" spcFirstLastPara="1" rIns="0" wrap="square" tIns="0">
              <a:noAutofit/>
            </a:bodyPr>
            <a:lstStyle/>
            <a:p>
              <a:pPr indent="0" lvl="0" marL="0" marR="0" rtl="0" algn="l">
                <a:lnSpc>
                  <a:spcPct val="141987"/>
                </a:lnSpc>
                <a:spcBef>
                  <a:spcPts val="0"/>
                </a:spcBef>
                <a:spcAft>
                  <a:spcPts val="0"/>
                </a:spcAft>
                <a:buNone/>
              </a:pPr>
              <a:r>
                <a:rPr b="0" i="0" lang="en-US" sz="2958" u="none" cap="none" strike="noStrike">
                  <a:solidFill>
                    <a:srgbClr val="F8F8F8"/>
                  </a:solidFill>
                  <a:latin typeface="Arial"/>
                  <a:ea typeface="Arial"/>
                  <a:cs typeface="Arial"/>
                  <a:sym typeface="Arial"/>
                </a:rPr>
                <a:t>On an average there are :</a:t>
              </a:r>
              <a:endParaRPr/>
            </a:p>
            <a:p>
              <a:pPr indent="0" lvl="0" marL="0" marR="0" rtl="0" algn="l">
                <a:lnSpc>
                  <a:spcPct val="141987"/>
                </a:lnSpc>
                <a:spcBef>
                  <a:spcPts val="0"/>
                </a:spcBef>
                <a:spcAft>
                  <a:spcPts val="0"/>
                </a:spcAft>
                <a:buNone/>
              </a:pPr>
              <a:r>
                <a:rPr b="0" i="0" lang="en-US" sz="2958" u="none" cap="none" strike="noStrike">
                  <a:solidFill>
                    <a:srgbClr val="F8F8F8"/>
                  </a:solidFill>
                  <a:latin typeface="Arial"/>
                  <a:ea typeface="Arial"/>
                  <a:cs typeface="Arial"/>
                  <a:sym typeface="Arial"/>
                </a:rPr>
                <a:t>120 transactions on every ATM </a:t>
              </a:r>
              <a:endParaRPr/>
            </a:p>
            <a:p>
              <a:pPr indent="0" lvl="0" marL="0" marR="0" rtl="0" algn="l">
                <a:lnSpc>
                  <a:spcPct val="100000"/>
                </a:lnSpc>
                <a:spcBef>
                  <a:spcPts val="0"/>
                </a:spcBef>
                <a:spcAft>
                  <a:spcPts val="0"/>
                </a:spcAft>
                <a:buNone/>
              </a:pPr>
              <a:r>
                <a:t/>
              </a:r>
              <a:endParaRPr sz="2958">
                <a:solidFill>
                  <a:srgbClr val="F8F8F8"/>
                </a:solidFill>
              </a:endParaRPr>
            </a:p>
            <a:p>
              <a:pPr indent="0" lvl="0" marL="0" marR="0" rtl="0" algn="l">
                <a:lnSpc>
                  <a:spcPct val="100000"/>
                </a:lnSpc>
                <a:spcBef>
                  <a:spcPts val="0"/>
                </a:spcBef>
                <a:spcAft>
                  <a:spcPts val="0"/>
                </a:spcAft>
                <a:buNone/>
              </a:pPr>
              <a:r>
                <a:rPr b="0" i="0" lang="en-US" sz="2958" u="none" cap="none" strike="noStrike">
                  <a:solidFill>
                    <a:srgbClr val="F8F8F8"/>
                  </a:solidFill>
                  <a:latin typeface="Arial"/>
                  <a:ea typeface="Arial"/>
                  <a:cs typeface="Arial"/>
                  <a:sym typeface="Arial"/>
                </a:rPr>
                <a:t>240 number of touches on an elevator keypad  </a:t>
              </a:r>
              <a:endParaRPr/>
            </a:p>
            <a:p>
              <a:pPr indent="0" lvl="0" marL="0" marR="0" rtl="0" algn="l">
                <a:lnSpc>
                  <a:spcPct val="141987"/>
                </a:lnSpc>
                <a:spcBef>
                  <a:spcPts val="0"/>
                </a:spcBef>
                <a:spcAft>
                  <a:spcPts val="0"/>
                </a:spcAft>
                <a:buNone/>
              </a:pPr>
              <a:r>
                <a:t/>
              </a:r>
              <a:endParaRPr sz="2958">
                <a:solidFill>
                  <a:srgbClr val="F8F8F8"/>
                </a:solidFill>
              </a:endParaRPr>
            </a:p>
            <a:p>
              <a:pPr indent="0" lvl="0" marL="0" marR="0" rtl="0" algn="l">
                <a:lnSpc>
                  <a:spcPct val="141987"/>
                </a:lnSpc>
                <a:spcBef>
                  <a:spcPts val="0"/>
                </a:spcBef>
                <a:spcAft>
                  <a:spcPts val="0"/>
                </a:spcAft>
                <a:buNone/>
              </a:pPr>
              <a:r>
                <a:rPr b="0" i="0" lang="en-US" sz="2958" u="none" cap="none" strike="noStrike">
                  <a:solidFill>
                    <a:srgbClr val="F8F8F8"/>
                  </a:solidFill>
                  <a:latin typeface="Arial"/>
                  <a:ea typeface="Arial"/>
                  <a:cs typeface="Arial"/>
                  <a:sym typeface="Arial"/>
                </a:rPr>
                <a:t>50 transactions on an Vending Machine keypad</a:t>
              </a:r>
              <a:endParaRPr/>
            </a:p>
            <a:p>
              <a:pPr indent="0" lvl="0" marL="0" marR="0" rtl="0" algn="l">
                <a:lnSpc>
                  <a:spcPct val="142000"/>
                </a:lnSpc>
                <a:spcBef>
                  <a:spcPts val="0"/>
                </a:spcBef>
                <a:spcAft>
                  <a:spcPts val="0"/>
                </a:spcAft>
                <a:buNone/>
              </a:pPr>
              <a:r>
                <a:t/>
              </a:r>
              <a:endParaRPr sz="2958">
                <a:solidFill>
                  <a:srgbClr val="F8F8F8"/>
                </a:solidFill>
              </a:endParaRPr>
            </a:p>
            <a:p>
              <a:pPr indent="0" lvl="0" marL="0" marR="0" rtl="0" algn="l">
                <a:lnSpc>
                  <a:spcPct val="142000"/>
                </a:lnSpc>
                <a:spcBef>
                  <a:spcPts val="0"/>
                </a:spcBef>
                <a:spcAft>
                  <a:spcPts val="0"/>
                </a:spcAft>
                <a:buNone/>
              </a:pPr>
              <a:r>
                <a:rPr b="0" i="0" lang="en-US" sz="3200" u="none" cap="none" strike="noStrike">
                  <a:solidFill>
                    <a:srgbClr val="F8F8F8"/>
                  </a:solidFill>
                  <a:latin typeface="Arial"/>
                  <a:ea typeface="Arial"/>
                  <a:cs typeface="Arial"/>
                  <a:sym typeface="Arial"/>
                </a:rPr>
                <a:t>in a day.</a:t>
              </a:r>
              <a:endParaRPr/>
            </a:p>
            <a:p>
              <a:pPr indent="0" lvl="0" marL="0" marR="0" rtl="0" algn="l">
                <a:lnSpc>
                  <a:spcPct val="131250"/>
                </a:lnSpc>
                <a:spcBef>
                  <a:spcPts val="0"/>
                </a:spcBef>
                <a:spcAft>
                  <a:spcPts val="0"/>
                </a:spcAft>
                <a:buNone/>
              </a:pPr>
              <a:r>
                <a:t/>
              </a:r>
              <a:endParaRPr b="0" i="0" sz="3200" u="none" cap="none" strike="noStrike">
                <a:solidFill>
                  <a:srgbClr val="F8F8F8"/>
                </a:solidFill>
                <a:latin typeface="Arial"/>
                <a:ea typeface="Arial"/>
                <a:cs typeface="Arial"/>
                <a:sym typeface="Arial"/>
              </a:endParaRPr>
            </a:p>
          </p:txBody>
        </p:sp>
      </p:grpSp>
      <p:pic>
        <p:nvPicPr>
          <p:cNvPr id="154" name="Google Shape;154;p17"/>
          <p:cNvPicPr preferRelativeResize="0"/>
          <p:nvPr/>
        </p:nvPicPr>
        <p:blipFill rotWithShape="1">
          <a:blip r:embed="rId3">
            <a:alphaModFix/>
          </a:blip>
          <a:srcRect b="0" l="0" r="73270" t="0"/>
          <a:stretch/>
        </p:blipFill>
        <p:spPr>
          <a:xfrm rot="5043730">
            <a:off x="712256" y="3457720"/>
            <a:ext cx="360951" cy="336372"/>
          </a:xfrm>
          <a:prstGeom prst="rect">
            <a:avLst/>
          </a:prstGeom>
          <a:noFill/>
          <a:ln>
            <a:noFill/>
          </a:ln>
          <a:effectLst>
            <a:outerShdw blurRad="57150" rotWithShape="0" algn="bl" dir="5400000" dist="19050">
              <a:srgbClr val="F8D418"/>
            </a:outerShdw>
          </a:effectLst>
        </p:spPr>
      </p:pic>
      <p:pic>
        <p:nvPicPr>
          <p:cNvPr id="155" name="Google Shape;155;p17"/>
          <p:cNvPicPr preferRelativeResize="0"/>
          <p:nvPr/>
        </p:nvPicPr>
        <p:blipFill rotWithShape="1">
          <a:blip r:embed="rId3">
            <a:alphaModFix/>
          </a:blip>
          <a:srcRect b="0" l="0" r="73270" t="0"/>
          <a:stretch/>
        </p:blipFill>
        <p:spPr>
          <a:xfrm rot="5043729">
            <a:off x="734289" y="4559598"/>
            <a:ext cx="316869" cy="295292"/>
          </a:xfrm>
          <a:prstGeom prst="rect">
            <a:avLst/>
          </a:prstGeom>
          <a:noFill/>
          <a:ln>
            <a:noFill/>
          </a:ln>
          <a:effectLst>
            <a:outerShdw blurRad="57150" rotWithShape="0" algn="bl" dir="5400000" dist="19050">
              <a:srgbClr val="F8D418"/>
            </a:outerShdw>
          </a:effectLst>
        </p:spPr>
      </p:pic>
      <p:pic>
        <p:nvPicPr>
          <p:cNvPr id="156" name="Google Shape;156;p17"/>
          <p:cNvPicPr preferRelativeResize="0"/>
          <p:nvPr/>
        </p:nvPicPr>
        <p:blipFill rotWithShape="1">
          <a:blip r:embed="rId3">
            <a:alphaModFix/>
          </a:blip>
          <a:srcRect b="0" l="0" r="73270" t="0"/>
          <a:stretch/>
        </p:blipFill>
        <p:spPr>
          <a:xfrm rot="5043729">
            <a:off x="734294" y="5978134"/>
            <a:ext cx="316869" cy="295292"/>
          </a:xfrm>
          <a:prstGeom prst="rect">
            <a:avLst/>
          </a:prstGeom>
          <a:noFill/>
          <a:ln>
            <a:noFill/>
          </a:ln>
          <a:effectLst>
            <a:outerShdw blurRad="57150" rotWithShape="0" algn="bl" dir="5400000" dist="19050">
              <a:srgbClr val="F8D418"/>
            </a:outerShdw>
          </a:effectLst>
        </p:spPr>
      </p:pic>
      <p:pic>
        <p:nvPicPr>
          <p:cNvPr id="157" name="Google Shape;157;p17"/>
          <p:cNvPicPr preferRelativeResize="0"/>
          <p:nvPr/>
        </p:nvPicPr>
        <p:blipFill rotWithShape="1">
          <a:blip r:embed="rId4">
            <a:alphaModFix/>
          </a:blip>
          <a:srcRect b="0" l="0" r="0" t="0"/>
          <a:stretch/>
        </p:blipFill>
        <p:spPr>
          <a:xfrm>
            <a:off x="7716222" y="1944268"/>
            <a:ext cx="10240679" cy="6827119"/>
          </a:xfrm>
          <a:prstGeom prst="rect">
            <a:avLst/>
          </a:prstGeom>
          <a:noFill/>
          <a:ln>
            <a:noFill/>
          </a:ln>
        </p:spPr>
      </p:pic>
      <p:sp>
        <p:nvSpPr>
          <p:cNvPr id="158" name="Google Shape;158;p17"/>
          <p:cNvSpPr txBox="1"/>
          <p:nvPr/>
        </p:nvSpPr>
        <p:spPr>
          <a:xfrm>
            <a:off x="16307222" y="971550"/>
            <a:ext cx="952078" cy="429464"/>
          </a:xfrm>
          <a:prstGeom prst="rect">
            <a:avLst/>
          </a:prstGeom>
          <a:noFill/>
          <a:ln>
            <a:noFill/>
          </a:ln>
        </p:spPr>
        <p:txBody>
          <a:bodyPr anchorCtr="0" anchor="t" bIns="0" lIns="0" spcFirstLastPara="1" rIns="0" wrap="square" tIns="0">
            <a:noAutofit/>
          </a:bodyPr>
          <a:lstStyle/>
          <a:p>
            <a:pPr indent="0" lvl="0" marL="0" marR="0" rtl="0" algn="r">
              <a:lnSpc>
                <a:spcPct val="142016"/>
              </a:lnSpc>
              <a:spcBef>
                <a:spcPts val="0"/>
              </a:spcBef>
              <a:spcAft>
                <a:spcPts val="0"/>
              </a:spcAft>
              <a:buNone/>
            </a:pPr>
            <a:r>
              <a:rPr b="0" i="0" lang="en-US" sz="2499" u="none" cap="none" strike="noStrike">
                <a:solidFill>
                  <a:srgbClr val="F8F8F8"/>
                </a:solidFill>
                <a:latin typeface="Arial"/>
                <a:ea typeface="Arial"/>
                <a:cs typeface="Arial"/>
                <a:sym typeface="Arial"/>
              </a:rPr>
              <a:t>05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62" name="Shape 162"/>
        <p:cNvGrpSpPr/>
        <p:nvPr/>
      </p:nvGrpSpPr>
      <p:grpSpPr>
        <a:xfrm>
          <a:off x="0" y="0"/>
          <a:ext cx="0" cy="0"/>
          <a:chOff x="0" y="0"/>
          <a:chExt cx="0" cy="0"/>
        </a:xfrm>
      </p:grpSpPr>
      <p:sp>
        <p:nvSpPr>
          <p:cNvPr id="163" name="Google Shape;163;p18"/>
          <p:cNvSpPr/>
          <p:nvPr/>
        </p:nvSpPr>
        <p:spPr>
          <a:xfrm>
            <a:off x="0" y="0"/>
            <a:ext cx="1593209" cy="10287000"/>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rot="10800000">
            <a:off x="1" y="1202578"/>
            <a:ext cx="15650790" cy="21787"/>
          </a:xfrm>
          <a:custGeom>
            <a:rect b="b" l="l" r="r" t="t"/>
            <a:pathLst>
              <a:path extrusionOk="0" h="69850" w="50177759">
                <a:moveTo>
                  <a:pt x="49886930" y="0"/>
                </a:moveTo>
                <a:lnTo>
                  <a:pt x="0" y="0"/>
                </a:lnTo>
                <a:lnTo>
                  <a:pt x="0" y="69850"/>
                </a:lnTo>
                <a:lnTo>
                  <a:pt x="50177759" y="69850"/>
                </a:lnTo>
                <a:lnTo>
                  <a:pt x="50177759" y="0"/>
                </a:lnTo>
                <a:close/>
              </a:path>
            </a:pathLst>
          </a:custGeom>
          <a:solidFill>
            <a:srgbClr val="F8F8F8"/>
          </a:solidFill>
          <a:ln>
            <a:noFill/>
          </a:ln>
        </p:spPr>
      </p:sp>
      <p:sp>
        <p:nvSpPr>
          <p:cNvPr id="165" name="Google Shape;165;p18"/>
          <p:cNvSpPr/>
          <p:nvPr/>
        </p:nvSpPr>
        <p:spPr>
          <a:xfrm rot="10800000">
            <a:off x="1593208" y="9246021"/>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grpSp>
        <p:nvGrpSpPr>
          <p:cNvPr id="166" name="Google Shape;166;p18"/>
          <p:cNvGrpSpPr/>
          <p:nvPr/>
        </p:nvGrpSpPr>
        <p:grpSpPr>
          <a:xfrm>
            <a:off x="-1910390" y="1639901"/>
            <a:ext cx="7007198" cy="7007198"/>
            <a:chOff x="0" y="0"/>
            <a:chExt cx="9342931" cy="9342931"/>
          </a:xfrm>
        </p:grpSpPr>
        <p:pic>
          <p:nvPicPr>
            <p:cNvPr id="167" name="Google Shape;167;p18"/>
            <p:cNvPicPr preferRelativeResize="0"/>
            <p:nvPr/>
          </p:nvPicPr>
          <p:blipFill rotWithShape="1">
            <a:blip r:embed="rId3">
              <a:alphaModFix amt="10999"/>
            </a:blip>
            <a:srcRect b="0" l="0" r="0" t="0"/>
            <a:stretch/>
          </p:blipFill>
          <p:spPr>
            <a:xfrm>
              <a:off x="0" y="0"/>
              <a:ext cx="9342931" cy="9342931"/>
            </a:xfrm>
            <a:prstGeom prst="rect">
              <a:avLst/>
            </a:prstGeom>
            <a:noFill/>
            <a:ln>
              <a:noFill/>
            </a:ln>
          </p:spPr>
        </p:pic>
        <p:pic>
          <p:nvPicPr>
            <p:cNvPr id="168" name="Google Shape;168;p18"/>
            <p:cNvPicPr preferRelativeResize="0"/>
            <p:nvPr/>
          </p:nvPicPr>
          <p:blipFill rotWithShape="1">
            <a:blip r:embed="rId3">
              <a:alphaModFix amt="10999"/>
            </a:blip>
            <a:srcRect b="0" l="0" r="0" t="0"/>
            <a:stretch/>
          </p:blipFill>
          <p:spPr>
            <a:xfrm>
              <a:off x="438397" y="438397"/>
              <a:ext cx="8466136" cy="8466136"/>
            </a:xfrm>
            <a:prstGeom prst="rect">
              <a:avLst/>
            </a:prstGeom>
            <a:noFill/>
            <a:ln>
              <a:noFill/>
            </a:ln>
          </p:spPr>
        </p:pic>
      </p:grpSp>
      <p:sp>
        <p:nvSpPr>
          <p:cNvPr id="169" name="Google Shape;169;p18"/>
          <p:cNvSpPr/>
          <p:nvPr/>
        </p:nvSpPr>
        <p:spPr>
          <a:xfrm>
            <a:off x="-1454621" y="2265368"/>
            <a:ext cx="5770589" cy="5770565"/>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4">
              <a:alphaModFix/>
            </a:blip>
            <a:stretch>
              <a:fillRect b="-42125" l="-14179" r="-30391" t="-13744"/>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18"/>
          <p:cNvPicPr preferRelativeResize="0"/>
          <p:nvPr/>
        </p:nvPicPr>
        <p:blipFill rotWithShape="1">
          <a:blip r:embed="rId5">
            <a:alphaModFix/>
          </a:blip>
          <a:srcRect b="0" l="0" r="0" t="0"/>
          <a:stretch/>
        </p:blipFill>
        <p:spPr>
          <a:xfrm>
            <a:off x="13685727" y="5143500"/>
            <a:ext cx="3209021" cy="3215997"/>
          </a:xfrm>
          <a:prstGeom prst="rect">
            <a:avLst/>
          </a:prstGeom>
          <a:noFill/>
          <a:ln>
            <a:noFill/>
          </a:ln>
        </p:spPr>
      </p:pic>
      <p:grpSp>
        <p:nvGrpSpPr>
          <p:cNvPr id="171" name="Google Shape;171;p18"/>
          <p:cNvGrpSpPr/>
          <p:nvPr/>
        </p:nvGrpSpPr>
        <p:grpSpPr>
          <a:xfrm>
            <a:off x="9144000" y="1893168"/>
            <a:ext cx="8115300" cy="1852914"/>
            <a:chOff x="0" y="-47625"/>
            <a:chExt cx="10820400" cy="2470551"/>
          </a:xfrm>
        </p:grpSpPr>
        <p:sp>
          <p:nvSpPr>
            <p:cNvPr id="172" name="Google Shape;172;p18"/>
            <p:cNvSpPr txBox="1"/>
            <p:nvPr/>
          </p:nvSpPr>
          <p:spPr>
            <a:xfrm>
              <a:off x="0" y="-47625"/>
              <a:ext cx="10820400" cy="1664120"/>
            </a:xfrm>
            <a:prstGeom prst="rect">
              <a:avLst/>
            </a:prstGeom>
            <a:noFill/>
            <a:ln>
              <a:noFill/>
            </a:ln>
          </p:spPr>
          <p:txBody>
            <a:bodyPr anchorCtr="0" anchor="t" bIns="0" lIns="0" spcFirstLastPara="1" rIns="0" wrap="square" tIns="0">
              <a:noAutofit/>
            </a:bodyPr>
            <a:lstStyle/>
            <a:p>
              <a:pPr indent="0" lvl="0" marL="0" marR="0" rtl="0" algn="r">
                <a:lnSpc>
                  <a:spcPct val="126000"/>
                </a:lnSpc>
                <a:spcBef>
                  <a:spcPts val="0"/>
                </a:spcBef>
                <a:spcAft>
                  <a:spcPts val="0"/>
                </a:spcAft>
                <a:buNone/>
              </a:pPr>
              <a:r>
                <a:rPr b="0" i="0" lang="en-US" sz="8000" u="none" cap="none" strike="noStrike">
                  <a:solidFill>
                    <a:srgbClr val="F8D418"/>
                  </a:solidFill>
                  <a:latin typeface="Arial"/>
                  <a:ea typeface="Arial"/>
                  <a:cs typeface="Arial"/>
                  <a:sym typeface="Arial"/>
                </a:rPr>
                <a:t>Target Market</a:t>
              </a:r>
              <a:endParaRPr/>
            </a:p>
          </p:txBody>
        </p:sp>
        <p:sp>
          <p:nvSpPr>
            <p:cNvPr id="173" name="Google Shape;173;p18"/>
            <p:cNvSpPr txBox="1"/>
            <p:nvPr/>
          </p:nvSpPr>
          <p:spPr>
            <a:xfrm>
              <a:off x="0" y="1862394"/>
              <a:ext cx="10820400" cy="560532"/>
            </a:xfrm>
            <a:prstGeom prst="rect">
              <a:avLst/>
            </a:prstGeom>
            <a:noFill/>
            <a:ln>
              <a:noFill/>
            </a:ln>
          </p:spPr>
          <p:txBody>
            <a:bodyPr anchorCtr="0" anchor="t" bIns="0" lIns="0" spcFirstLastPara="1" rIns="0" wrap="square" tIns="0">
              <a:noAutofit/>
            </a:bodyPr>
            <a:lstStyle/>
            <a:p>
              <a:pPr indent="0" lvl="0" marL="0" marR="0" rtl="0" algn="r">
                <a:lnSpc>
                  <a:spcPct val="142000"/>
                </a:lnSpc>
                <a:spcBef>
                  <a:spcPts val="0"/>
                </a:spcBef>
                <a:spcAft>
                  <a:spcPts val="0"/>
                </a:spcAft>
                <a:buNone/>
              </a:pPr>
              <a:r>
                <a:rPr b="0" i="0" lang="en-US" sz="2500" u="none" cap="none" strike="noStrike">
                  <a:solidFill>
                    <a:srgbClr val="F8F8F8"/>
                  </a:solidFill>
                  <a:latin typeface="Arial"/>
                  <a:ea typeface="Arial"/>
                  <a:cs typeface="Arial"/>
                  <a:sym typeface="Arial"/>
                </a:rPr>
                <a:t>Machines having Keypad in public places</a:t>
              </a:r>
              <a:endParaRPr/>
            </a:p>
          </p:txBody>
        </p:sp>
      </p:grpSp>
      <p:sp>
        <p:nvSpPr>
          <p:cNvPr id="174" name="Google Shape;174;p18"/>
          <p:cNvSpPr txBox="1"/>
          <p:nvPr/>
        </p:nvSpPr>
        <p:spPr>
          <a:xfrm>
            <a:off x="16307222" y="971550"/>
            <a:ext cx="952078" cy="429464"/>
          </a:xfrm>
          <a:prstGeom prst="rect">
            <a:avLst/>
          </a:prstGeom>
          <a:noFill/>
          <a:ln>
            <a:noFill/>
          </a:ln>
        </p:spPr>
        <p:txBody>
          <a:bodyPr anchorCtr="0" anchor="t" bIns="0" lIns="0" spcFirstLastPara="1" rIns="0" wrap="square" tIns="0">
            <a:noAutofit/>
          </a:bodyPr>
          <a:lstStyle/>
          <a:p>
            <a:pPr indent="0" lvl="0" marL="0" marR="0" rtl="0" algn="r">
              <a:lnSpc>
                <a:spcPct val="142016"/>
              </a:lnSpc>
              <a:spcBef>
                <a:spcPts val="0"/>
              </a:spcBef>
              <a:spcAft>
                <a:spcPts val="0"/>
              </a:spcAft>
              <a:buNone/>
            </a:pPr>
            <a:r>
              <a:rPr b="0" i="0" lang="en-US" sz="2499" u="none" cap="none" strike="noStrike">
                <a:solidFill>
                  <a:srgbClr val="F8F8F8"/>
                </a:solidFill>
                <a:latin typeface="Arial"/>
                <a:ea typeface="Arial"/>
                <a:cs typeface="Arial"/>
                <a:sym typeface="Arial"/>
              </a:rPr>
              <a:t>06</a:t>
            </a:r>
            <a:endParaRPr/>
          </a:p>
        </p:txBody>
      </p:sp>
      <p:grpSp>
        <p:nvGrpSpPr>
          <p:cNvPr id="175" name="Google Shape;175;p18"/>
          <p:cNvGrpSpPr/>
          <p:nvPr/>
        </p:nvGrpSpPr>
        <p:grpSpPr>
          <a:xfrm>
            <a:off x="6833829" y="3920221"/>
            <a:ext cx="3632380" cy="5217696"/>
            <a:chOff x="-136457" y="0"/>
            <a:chExt cx="4843173" cy="6956929"/>
          </a:xfrm>
        </p:grpSpPr>
        <p:pic>
          <p:nvPicPr>
            <p:cNvPr id="176" name="Google Shape;176;p18"/>
            <p:cNvPicPr preferRelativeResize="0"/>
            <p:nvPr/>
          </p:nvPicPr>
          <p:blipFill rotWithShape="1">
            <a:blip r:embed="rId6">
              <a:alphaModFix/>
            </a:blip>
            <a:srcRect b="0" l="0" r="0" t="0"/>
            <a:stretch/>
          </p:blipFill>
          <p:spPr>
            <a:xfrm>
              <a:off x="0" y="0"/>
              <a:ext cx="4706716" cy="3614758"/>
            </a:xfrm>
            <a:prstGeom prst="rect">
              <a:avLst/>
            </a:prstGeom>
            <a:noFill/>
            <a:ln>
              <a:noFill/>
            </a:ln>
          </p:spPr>
        </p:pic>
        <p:grpSp>
          <p:nvGrpSpPr>
            <p:cNvPr id="177" name="Google Shape;177;p18"/>
            <p:cNvGrpSpPr/>
            <p:nvPr/>
          </p:nvGrpSpPr>
          <p:grpSpPr>
            <a:xfrm>
              <a:off x="-136457" y="3444848"/>
              <a:ext cx="3069156" cy="3512081"/>
              <a:chOff x="-309880" y="0"/>
              <a:chExt cx="6969760" cy="7975600"/>
            </a:xfrm>
          </p:grpSpPr>
          <p:sp>
            <p:nvSpPr>
              <p:cNvPr id="178" name="Google Shape;178;p18"/>
              <p:cNvSpPr/>
              <p:nvPr/>
            </p:nvSpPr>
            <p:spPr>
              <a:xfrm>
                <a:off x="-309880" y="0"/>
                <a:ext cx="6969760" cy="7975600"/>
              </a:xfrm>
              <a:custGeom>
                <a:rect b="b" l="l" r="r" t="t"/>
                <a:pathLst>
                  <a:path extrusionOk="0" h="7975600" w="6969760">
                    <a:moveTo>
                      <a:pt x="5730240" y="6734810"/>
                    </a:moveTo>
                    <a:cubicBezTo>
                      <a:pt x="6969760" y="5495290"/>
                      <a:pt x="6969760" y="3484880"/>
                      <a:pt x="5730240" y="2244090"/>
                    </a:cubicBezTo>
                    <a:lnTo>
                      <a:pt x="3484880" y="0"/>
                    </a:lnTo>
                    <a:lnTo>
                      <a:pt x="1239520" y="2245360"/>
                    </a:lnTo>
                    <a:cubicBezTo>
                      <a:pt x="0" y="3484880"/>
                      <a:pt x="0" y="5495290"/>
                      <a:pt x="1239520" y="6736080"/>
                    </a:cubicBezTo>
                    <a:cubicBezTo>
                      <a:pt x="2480310" y="7975600"/>
                      <a:pt x="4489450" y="7975600"/>
                      <a:pt x="5730240" y="6734811"/>
                    </a:cubicBezTo>
                    <a:close/>
                  </a:path>
                </a:pathLst>
              </a:custGeom>
              <a:solidFill>
                <a:srgbClr val="676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207963" y="1656658"/>
                <a:ext cx="5895974" cy="5627484"/>
              </a:xfrm>
              <a:custGeom>
                <a:rect b="b" l="l" r="r" t="t"/>
                <a:pathLst>
                  <a:path extrusionOk="0" h="5627484" w="5895974">
                    <a:moveTo>
                      <a:pt x="2947987" y="4502"/>
                    </a:moveTo>
                    <a:cubicBezTo>
                      <a:pt x="1941349" y="0"/>
                      <a:pt x="1009246" y="534452"/>
                      <a:pt x="504623" y="1405483"/>
                    </a:cubicBezTo>
                    <a:cubicBezTo>
                      <a:pt x="0" y="2276514"/>
                      <a:pt x="0" y="3350970"/>
                      <a:pt x="504623" y="4222001"/>
                    </a:cubicBezTo>
                    <a:cubicBezTo>
                      <a:pt x="1009246" y="5093032"/>
                      <a:pt x="1941349" y="5627484"/>
                      <a:pt x="2947987" y="5622982"/>
                    </a:cubicBezTo>
                    <a:cubicBezTo>
                      <a:pt x="3954625" y="5627484"/>
                      <a:pt x="4886728" y="5093032"/>
                      <a:pt x="5391351" y="4222001"/>
                    </a:cubicBezTo>
                    <a:cubicBezTo>
                      <a:pt x="5895974" y="3350970"/>
                      <a:pt x="5895974" y="2276514"/>
                      <a:pt x="5391351" y="1405483"/>
                    </a:cubicBezTo>
                    <a:cubicBezTo>
                      <a:pt x="4886728" y="534452"/>
                      <a:pt x="3954625" y="0"/>
                      <a:pt x="2947987" y="4502"/>
                    </a:cubicBezTo>
                    <a:close/>
                  </a:path>
                </a:pathLst>
              </a:custGeom>
              <a:blipFill rotWithShape="1">
                <a:blip r:embed="rId6">
                  <a:alphaModFix/>
                </a:blip>
                <a:stretch>
                  <a:fillRect b="5033" l="-58558" r="-169557" t="-113788"/>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0" name="Google Shape;180;p18"/>
          <p:cNvGrpSpPr/>
          <p:nvPr/>
        </p:nvGrpSpPr>
        <p:grpSpPr>
          <a:xfrm>
            <a:off x="3924274" y="1928887"/>
            <a:ext cx="2345068" cy="2345068"/>
            <a:chOff x="0" y="0"/>
            <a:chExt cx="6350000" cy="6350000"/>
          </a:xfrm>
        </p:grpSpPr>
        <p:sp>
          <p:nvSpPr>
            <p:cNvPr id="181" name="Google Shape;181;p18"/>
            <p:cNvSpPr/>
            <p:nvPr/>
          </p:nvSpPr>
          <p:spPr>
            <a:xfrm>
              <a:off x="0" y="0"/>
              <a:ext cx="6350000" cy="6350000"/>
            </a:xfrm>
            <a:custGeom>
              <a:rect b="b" l="l" r="r" t="t"/>
              <a:pathLst>
                <a:path extrusionOk="0" h="6350000" w="6350000">
                  <a:moveTo>
                    <a:pt x="3175000" y="0"/>
                  </a:moveTo>
                  <a:cubicBezTo>
                    <a:pt x="1421130" y="0"/>
                    <a:pt x="0" y="1421130"/>
                    <a:pt x="0" y="3175000"/>
                  </a:cubicBezTo>
                  <a:lnTo>
                    <a:pt x="0" y="6350000"/>
                  </a:lnTo>
                  <a:lnTo>
                    <a:pt x="3175000" y="6350000"/>
                  </a:lnTo>
                  <a:cubicBezTo>
                    <a:pt x="4928870" y="6350000"/>
                    <a:pt x="6350000" y="4928870"/>
                    <a:pt x="6350000" y="3175000"/>
                  </a:cubicBezTo>
                  <a:cubicBezTo>
                    <a:pt x="6350000" y="1421130"/>
                    <a:pt x="4928870" y="0"/>
                    <a:pt x="317500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227013" y="387928"/>
              <a:ext cx="5895974" cy="5627483"/>
            </a:xfrm>
            <a:custGeom>
              <a:rect b="b" l="l" r="r" t="t"/>
              <a:pathLst>
                <a:path extrusionOk="0" h="5627483" w="5895974">
                  <a:moveTo>
                    <a:pt x="2947987" y="4502"/>
                  </a:moveTo>
                  <a:cubicBezTo>
                    <a:pt x="1941349" y="0"/>
                    <a:pt x="1009246" y="534452"/>
                    <a:pt x="504623" y="1405483"/>
                  </a:cubicBezTo>
                  <a:cubicBezTo>
                    <a:pt x="0" y="2276514"/>
                    <a:pt x="0" y="3350970"/>
                    <a:pt x="504623" y="4222001"/>
                  </a:cubicBezTo>
                  <a:cubicBezTo>
                    <a:pt x="1009246" y="5093032"/>
                    <a:pt x="1941349" y="5627484"/>
                    <a:pt x="2947987" y="5622982"/>
                  </a:cubicBezTo>
                  <a:cubicBezTo>
                    <a:pt x="3954625" y="5627484"/>
                    <a:pt x="4886728" y="5093032"/>
                    <a:pt x="5391351" y="4222001"/>
                  </a:cubicBezTo>
                  <a:cubicBezTo>
                    <a:pt x="5895974" y="3350970"/>
                    <a:pt x="5895974" y="2276514"/>
                    <a:pt x="5391351" y="1405483"/>
                  </a:cubicBezTo>
                  <a:cubicBezTo>
                    <a:pt x="4886728" y="534451"/>
                    <a:pt x="3954625" y="0"/>
                    <a:pt x="2947987" y="4502"/>
                  </a:cubicBezTo>
                  <a:close/>
                </a:path>
              </a:pathLst>
            </a:custGeom>
            <a:blipFill rotWithShape="1">
              <a:blip r:embed="rId4">
                <a:alphaModFix/>
              </a:blip>
              <a:stretch>
                <a:fillRect b="-254573" l="-276024" r="-65106" t="-121051"/>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86" name="Shape 186"/>
        <p:cNvGrpSpPr/>
        <p:nvPr/>
      </p:nvGrpSpPr>
      <p:grpSpPr>
        <a:xfrm>
          <a:off x="0" y="0"/>
          <a:ext cx="0" cy="0"/>
          <a:chOff x="0" y="0"/>
          <a:chExt cx="0" cy="0"/>
        </a:xfrm>
      </p:grpSpPr>
      <p:sp>
        <p:nvSpPr>
          <p:cNvPr id="187" name="Google Shape;187;p19"/>
          <p:cNvSpPr/>
          <p:nvPr/>
        </p:nvSpPr>
        <p:spPr>
          <a:xfrm>
            <a:off x="0" y="1019194"/>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pic>
        <p:nvPicPr>
          <p:cNvPr id="188" name="Google Shape;188;p19"/>
          <p:cNvPicPr preferRelativeResize="0"/>
          <p:nvPr/>
        </p:nvPicPr>
        <p:blipFill rotWithShape="1">
          <a:blip r:embed="rId3">
            <a:alphaModFix/>
          </a:blip>
          <a:srcRect b="0" l="0" r="0" t="0"/>
          <a:stretch/>
        </p:blipFill>
        <p:spPr>
          <a:xfrm>
            <a:off x="17279170" y="844659"/>
            <a:ext cx="424451" cy="424451"/>
          </a:xfrm>
          <a:prstGeom prst="rect">
            <a:avLst/>
          </a:prstGeom>
          <a:noFill/>
          <a:ln>
            <a:noFill/>
          </a:ln>
        </p:spPr>
      </p:pic>
      <p:sp>
        <p:nvSpPr>
          <p:cNvPr id="189" name="Google Shape;189;p19"/>
          <p:cNvSpPr/>
          <p:nvPr/>
        </p:nvSpPr>
        <p:spPr>
          <a:xfrm rot="10800000">
            <a:off x="0" y="9051861"/>
            <a:ext cx="1593209" cy="206439"/>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rot="10800000">
            <a:off x="1593208" y="9142801"/>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grpSp>
        <p:nvGrpSpPr>
          <p:cNvPr id="191" name="Google Shape;191;p19"/>
          <p:cNvGrpSpPr/>
          <p:nvPr/>
        </p:nvGrpSpPr>
        <p:grpSpPr>
          <a:xfrm>
            <a:off x="11236437" y="3107524"/>
            <a:ext cx="2795058" cy="2795058"/>
            <a:chOff x="0" y="0"/>
            <a:chExt cx="3726744" cy="3726744"/>
          </a:xfrm>
        </p:grpSpPr>
        <p:pic>
          <p:nvPicPr>
            <p:cNvPr id="192" name="Google Shape;192;p19"/>
            <p:cNvPicPr preferRelativeResize="0"/>
            <p:nvPr/>
          </p:nvPicPr>
          <p:blipFill rotWithShape="1">
            <a:blip r:embed="rId4">
              <a:alphaModFix amt="60000"/>
            </a:blip>
            <a:srcRect b="0" l="0" r="0" t="0"/>
            <a:stretch/>
          </p:blipFill>
          <p:spPr>
            <a:xfrm>
              <a:off x="0" y="0"/>
              <a:ext cx="3726744" cy="3726744"/>
            </a:xfrm>
            <a:prstGeom prst="rect">
              <a:avLst/>
            </a:prstGeom>
            <a:noFill/>
            <a:ln>
              <a:noFill/>
            </a:ln>
          </p:spPr>
        </p:pic>
        <p:sp>
          <p:nvSpPr>
            <p:cNvPr id="193" name="Google Shape;193;p19"/>
            <p:cNvSpPr txBox="1"/>
            <p:nvPr/>
          </p:nvSpPr>
          <p:spPr>
            <a:xfrm>
              <a:off x="603072" y="893286"/>
              <a:ext cx="2520601" cy="1883022"/>
            </a:xfrm>
            <a:prstGeom prst="rect">
              <a:avLst/>
            </a:prstGeom>
            <a:noFill/>
            <a:ln>
              <a:noFill/>
            </a:ln>
          </p:spPr>
          <p:txBody>
            <a:bodyPr anchorCtr="0" anchor="t" bIns="0" lIns="0" spcFirstLastPara="1" rIns="0" wrap="square" tIns="0">
              <a:noAutofit/>
            </a:bodyPr>
            <a:lstStyle/>
            <a:p>
              <a:pPr indent="0" lvl="0" marL="0" marR="0" rtl="0" algn="ctr">
                <a:lnSpc>
                  <a:spcPct val="130009"/>
                </a:lnSpc>
                <a:spcBef>
                  <a:spcPts val="0"/>
                </a:spcBef>
                <a:spcAft>
                  <a:spcPts val="0"/>
                </a:spcAft>
                <a:buNone/>
              </a:pPr>
              <a:r>
                <a:rPr b="0" i="0" lang="en-US" sz="4332" u="none" cap="none" strike="noStrike">
                  <a:solidFill>
                    <a:srgbClr val="F8D418"/>
                  </a:solidFill>
                  <a:latin typeface="Arial"/>
                  <a:ea typeface="Arial"/>
                  <a:cs typeface="Arial"/>
                  <a:sym typeface="Arial"/>
                </a:rPr>
                <a:t>64.8</a:t>
              </a:r>
              <a:endParaRPr/>
            </a:p>
            <a:p>
              <a:pPr indent="0" lvl="0" marL="0" marR="0" rtl="0" algn="ctr">
                <a:lnSpc>
                  <a:spcPct val="130009"/>
                </a:lnSpc>
                <a:spcBef>
                  <a:spcPts val="0"/>
                </a:spcBef>
                <a:spcAft>
                  <a:spcPts val="0"/>
                </a:spcAft>
                <a:buNone/>
              </a:pPr>
              <a:r>
                <a:rPr b="0" i="0" lang="en-US" sz="4332" u="none" cap="none" strike="noStrike">
                  <a:solidFill>
                    <a:srgbClr val="F8D418"/>
                  </a:solidFill>
                  <a:latin typeface="Arial"/>
                  <a:ea typeface="Arial"/>
                  <a:cs typeface="Arial"/>
                  <a:sym typeface="Arial"/>
                </a:rPr>
                <a:t>Lakhs</a:t>
              </a:r>
              <a:endParaRPr/>
            </a:p>
          </p:txBody>
        </p:sp>
      </p:grpSp>
      <p:sp>
        <p:nvSpPr>
          <p:cNvPr id="194" name="Google Shape;194;p19"/>
          <p:cNvSpPr/>
          <p:nvPr/>
        </p:nvSpPr>
        <p:spPr>
          <a:xfrm rot="8973712">
            <a:off x="10177640" y="5695551"/>
            <a:ext cx="1446497" cy="167364"/>
          </a:xfrm>
          <a:custGeom>
            <a:rect b="b" l="l" r="r" t="t"/>
            <a:pathLst>
              <a:path extrusionOk="0" h="408940" w="3534410">
                <a:moveTo>
                  <a:pt x="3328670" y="0"/>
                </a:moveTo>
                <a:cubicBezTo>
                  <a:pt x="3228340" y="0"/>
                  <a:pt x="3145790" y="72390"/>
                  <a:pt x="3126740" y="166370"/>
                </a:cubicBezTo>
                <a:lnTo>
                  <a:pt x="0" y="166370"/>
                </a:lnTo>
                <a:lnTo>
                  <a:pt x="0" y="242570"/>
                </a:lnTo>
                <a:lnTo>
                  <a:pt x="3128010" y="242570"/>
                </a:lnTo>
                <a:cubicBezTo>
                  <a:pt x="3145790" y="337820"/>
                  <a:pt x="3229610" y="408940"/>
                  <a:pt x="3329940" y="408940"/>
                </a:cubicBezTo>
                <a:cubicBezTo>
                  <a:pt x="3442970" y="408940"/>
                  <a:pt x="3534410" y="317500"/>
                  <a:pt x="3534410" y="204470"/>
                </a:cubicBezTo>
                <a:cubicBezTo>
                  <a:pt x="3534410" y="91440"/>
                  <a:pt x="3442970" y="0"/>
                  <a:pt x="3328670" y="0"/>
                </a:cubicBezTo>
                <a:close/>
              </a:path>
            </a:pathLst>
          </a:custGeom>
          <a:solidFill>
            <a:srgbClr val="EDE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rot="5400000">
            <a:off x="12025962" y="6452403"/>
            <a:ext cx="1243521" cy="143878"/>
          </a:xfrm>
          <a:custGeom>
            <a:rect b="b" l="l" r="r" t="t"/>
            <a:pathLst>
              <a:path extrusionOk="0" h="408940" w="3534410">
                <a:moveTo>
                  <a:pt x="3328670" y="0"/>
                </a:moveTo>
                <a:cubicBezTo>
                  <a:pt x="3228340" y="0"/>
                  <a:pt x="3145790" y="72390"/>
                  <a:pt x="3126740" y="166370"/>
                </a:cubicBezTo>
                <a:lnTo>
                  <a:pt x="0" y="166370"/>
                </a:lnTo>
                <a:lnTo>
                  <a:pt x="0" y="242570"/>
                </a:lnTo>
                <a:lnTo>
                  <a:pt x="3128010" y="242570"/>
                </a:lnTo>
                <a:cubicBezTo>
                  <a:pt x="3145790" y="337820"/>
                  <a:pt x="3229610" y="408940"/>
                  <a:pt x="3329940" y="408940"/>
                </a:cubicBezTo>
                <a:cubicBezTo>
                  <a:pt x="3442970" y="408940"/>
                  <a:pt x="3534410" y="317500"/>
                  <a:pt x="3534410" y="204470"/>
                </a:cubicBezTo>
                <a:cubicBezTo>
                  <a:pt x="3534410" y="91440"/>
                  <a:pt x="3442970" y="0"/>
                  <a:pt x="3328670" y="0"/>
                </a:cubicBezTo>
                <a:close/>
              </a:path>
            </a:pathLst>
          </a:custGeom>
          <a:solidFill>
            <a:srgbClr val="EDE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rot="1772485">
            <a:off x="13738420" y="5699981"/>
            <a:ext cx="1369912" cy="158502"/>
          </a:xfrm>
          <a:custGeom>
            <a:rect b="b" l="l" r="r" t="t"/>
            <a:pathLst>
              <a:path extrusionOk="0" h="408940" w="3534410">
                <a:moveTo>
                  <a:pt x="3328670" y="0"/>
                </a:moveTo>
                <a:cubicBezTo>
                  <a:pt x="3228340" y="0"/>
                  <a:pt x="3145790" y="72390"/>
                  <a:pt x="3126740" y="166370"/>
                </a:cubicBezTo>
                <a:lnTo>
                  <a:pt x="0" y="166370"/>
                </a:lnTo>
                <a:lnTo>
                  <a:pt x="0" y="242570"/>
                </a:lnTo>
                <a:lnTo>
                  <a:pt x="3128010" y="242570"/>
                </a:lnTo>
                <a:cubicBezTo>
                  <a:pt x="3145790" y="337820"/>
                  <a:pt x="3229610" y="408940"/>
                  <a:pt x="3329940" y="408940"/>
                </a:cubicBezTo>
                <a:cubicBezTo>
                  <a:pt x="3442970" y="408940"/>
                  <a:pt x="3534410" y="317500"/>
                  <a:pt x="3534410" y="204470"/>
                </a:cubicBezTo>
                <a:cubicBezTo>
                  <a:pt x="3534410" y="91440"/>
                  <a:pt x="3442970" y="0"/>
                  <a:pt x="3328670" y="0"/>
                </a:cubicBezTo>
                <a:close/>
              </a:path>
            </a:pathLst>
          </a:custGeom>
          <a:solidFill>
            <a:srgbClr val="EDE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19"/>
          <p:cNvPicPr preferRelativeResize="0"/>
          <p:nvPr/>
        </p:nvPicPr>
        <p:blipFill rotWithShape="1">
          <a:blip r:embed="rId5">
            <a:alphaModFix/>
          </a:blip>
          <a:srcRect b="0" l="0" r="168" t="0"/>
          <a:stretch/>
        </p:blipFill>
        <p:spPr>
          <a:xfrm>
            <a:off x="1028700" y="3803794"/>
            <a:ext cx="4606934" cy="4614712"/>
          </a:xfrm>
          <a:prstGeom prst="rect">
            <a:avLst/>
          </a:prstGeom>
          <a:noFill/>
          <a:ln>
            <a:noFill/>
          </a:ln>
        </p:spPr>
      </p:pic>
      <p:sp>
        <p:nvSpPr>
          <p:cNvPr id="198" name="Google Shape;198;p19"/>
          <p:cNvSpPr txBox="1"/>
          <p:nvPr/>
        </p:nvSpPr>
        <p:spPr>
          <a:xfrm>
            <a:off x="796604" y="1339361"/>
            <a:ext cx="7062494" cy="1014989"/>
          </a:xfrm>
          <a:prstGeom prst="rect">
            <a:avLst/>
          </a:prstGeom>
          <a:noFill/>
          <a:ln>
            <a:noFill/>
          </a:ln>
        </p:spPr>
        <p:txBody>
          <a:bodyPr anchorCtr="0" anchor="t" bIns="0" lIns="0" spcFirstLastPara="1" rIns="0" wrap="square" tIns="0">
            <a:noAutofit/>
          </a:bodyPr>
          <a:lstStyle/>
          <a:p>
            <a:pPr indent="0" lvl="0" marL="0" marR="0" rtl="0" algn="l">
              <a:lnSpc>
                <a:spcPct val="129995"/>
              </a:lnSpc>
              <a:spcBef>
                <a:spcPts val="0"/>
              </a:spcBef>
              <a:spcAft>
                <a:spcPts val="0"/>
              </a:spcAft>
              <a:buNone/>
            </a:pPr>
            <a:r>
              <a:rPr b="0" i="0" lang="en-US" sz="6271" u="none" cap="none" strike="noStrike">
                <a:solidFill>
                  <a:srgbClr val="F8D418"/>
                </a:solidFill>
                <a:latin typeface="Arial"/>
                <a:ea typeface="Arial"/>
                <a:cs typeface="Arial"/>
                <a:sym typeface="Arial"/>
              </a:rPr>
              <a:t>Size the Market</a:t>
            </a:r>
            <a:endParaRPr/>
          </a:p>
        </p:txBody>
      </p:sp>
      <p:sp>
        <p:nvSpPr>
          <p:cNvPr id="199" name="Google Shape;199;p19"/>
          <p:cNvSpPr txBox="1"/>
          <p:nvPr/>
        </p:nvSpPr>
        <p:spPr>
          <a:xfrm>
            <a:off x="10441953" y="1520099"/>
            <a:ext cx="4232808" cy="1165236"/>
          </a:xfrm>
          <a:prstGeom prst="rect">
            <a:avLst/>
          </a:prstGeom>
          <a:noFill/>
          <a:ln>
            <a:noFill/>
          </a:ln>
        </p:spPr>
        <p:txBody>
          <a:bodyPr anchorCtr="0" anchor="t" bIns="0" lIns="0" spcFirstLastPara="1" rIns="0" wrap="square" tIns="0">
            <a:noAutofit/>
          </a:bodyPr>
          <a:lstStyle/>
          <a:p>
            <a:pPr indent="0" lvl="0" marL="0" marR="0" rtl="0" algn="ctr">
              <a:lnSpc>
                <a:spcPct val="142005"/>
              </a:lnSpc>
              <a:spcBef>
                <a:spcPts val="0"/>
              </a:spcBef>
              <a:spcAft>
                <a:spcPts val="0"/>
              </a:spcAft>
              <a:buNone/>
            </a:pPr>
            <a:r>
              <a:rPr b="0" i="0" lang="en-US" sz="3321" u="none" cap="none" strike="noStrike">
                <a:solidFill>
                  <a:srgbClr val="F8F8F8"/>
                </a:solidFill>
                <a:latin typeface="Arial"/>
                <a:ea typeface="Arial"/>
                <a:cs typeface="Arial"/>
                <a:sym typeface="Arial"/>
              </a:rPr>
              <a:t>Total Available Market (TAM)</a:t>
            </a:r>
            <a:endParaRPr/>
          </a:p>
        </p:txBody>
      </p:sp>
      <p:sp>
        <p:nvSpPr>
          <p:cNvPr id="200" name="Google Shape;200;p19"/>
          <p:cNvSpPr txBox="1"/>
          <p:nvPr/>
        </p:nvSpPr>
        <p:spPr>
          <a:xfrm>
            <a:off x="9378771" y="6135927"/>
            <a:ext cx="893098" cy="560075"/>
          </a:xfrm>
          <a:prstGeom prst="rect">
            <a:avLst/>
          </a:prstGeom>
          <a:noFill/>
          <a:ln>
            <a:noFill/>
          </a:ln>
        </p:spPr>
        <p:txBody>
          <a:bodyPr anchorCtr="0" anchor="t" bIns="0" lIns="0" spcFirstLastPara="1" rIns="0" wrap="square" tIns="0">
            <a:noAutofit/>
          </a:bodyPr>
          <a:lstStyle/>
          <a:p>
            <a:pPr indent="0" lvl="0" marL="0" marR="0" rtl="0" algn="ctr">
              <a:lnSpc>
                <a:spcPct val="140018"/>
              </a:lnSpc>
              <a:spcBef>
                <a:spcPts val="0"/>
              </a:spcBef>
              <a:spcAft>
                <a:spcPts val="0"/>
              </a:spcAft>
              <a:buNone/>
            </a:pPr>
            <a:r>
              <a:rPr b="0" i="0" lang="en-US" sz="3321" u="none" cap="none" strike="noStrike">
                <a:solidFill>
                  <a:srgbClr val="FFFFFF"/>
                </a:solidFill>
                <a:latin typeface="Arial"/>
                <a:ea typeface="Arial"/>
                <a:cs typeface="Arial"/>
                <a:sym typeface="Arial"/>
              </a:rPr>
              <a:t>ATM</a:t>
            </a:r>
            <a:endParaRPr/>
          </a:p>
        </p:txBody>
      </p:sp>
      <p:sp>
        <p:nvSpPr>
          <p:cNvPr id="201" name="Google Shape;201;p19"/>
          <p:cNvSpPr txBox="1"/>
          <p:nvPr/>
        </p:nvSpPr>
        <p:spPr>
          <a:xfrm>
            <a:off x="10900889" y="7253379"/>
            <a:ext cx="3672399" cy="560075"/>
          </a:xfrm>
          <a:prstGeom prst="rect">
            <a:avLst/>
          </a:prstGeom>
          <a:noFill/>
          <a:ln>
            <a:noFill/>
          </a:ln>
        </p:spPr>
        <p:txBody>
          <a:bodyPr anchorCtr="0" anchor="t" bIns="0" lIns="0" spcFirstLastPara="1" rIns="0" wrap="square" tIns="0">
            <a:noAutofit/>
          </a:bodyPr>
          <a:lstStyle/>
          <a:p>
            <a:pPr indent="0" lvl="0" marL="0" marR="0" rtl="0" algn="ctr">
              <a:lnSpc>
                <a:spcPct val="140018"/>
              </a:lnSpc>
              <a:spcBef>
                <a:spcPts val="0"/>
              </a:spcBef>
              <a:spcAft>
                <a:spcPts val="0"/>
              </a:spcAft>
              <a:buNone/>
            </a:pPr>
            <a:r>
              <a:rPr b="0" i="0" lang="en-US" sz="3321" u="none" cap="none" strike="noStrike">
                <a:solidFill>
                  <a:srgbClr val="FFFFFF"/>
                </a:solidFill>
                <a:latin typeface="Arial"/>
                <a:ea typeface="Arial"/>
                <a:cs typeface="Arial"/>
                <a:sym typeface="Arial"/>
              </a:rPr>
              <a:t>Vending Machine</a:t>
            </a:r>
            <a:endParaRPr/>
          </a:p>
        </p:txBody>
      </p:sp>
      <p:sp>
        <p:nvSpPr>
          <p:cNvPr id="202" name="Google Shape;202;p19"/>
          <p:cNvSpPr txBox="1"/>
          <p:nvPr/>
        </p:nvSpPr>
        <p:spPr>
          <a:xfrm>
            <a:off x="15067828" y="6135927"/>
            <a:ext cx="1827250" cy="560075"/>
          </a:xfrm>
          <a:prstGeom prst="rect">
            <a:avLst/>
          </a:prstGeom>
          <a:noFill/>
          <a:ln>
            <a:noFill/>
          </a:ln>
        </p:spPr>
        <p:txBody>
          <a:bodyPr anchorCtr="0" anchor="t" bIns="0" lIns="0" spcFirstLastPara="1" rIns="0" wrap="square" tIns="0">
            <a:noAutofit/>
          </a:bodyPr>
          <a:lstStyle/>
          <a:p>
            <a:pPr indent="0" lvl="0" marL="0" marR="0" rtl="0" algn="ctr">
              <a:lnSpc>
                <a:spcPct val="140018"/>
              </a:lnSpc>
              <a:spcBef>
                <a:spcPts val="0"/>
              </a:spcBef>
              <a:spcAft>
                <a:spcPts val="0"/>
              </a:spcAft>
              <a:buNone/>
            </a:pPr>
            <a:r>
              <a:rPr b="0" i="0" lang="en-US" sz="3321" u="none" cap="none" strike="noStrike">
                <a:solidFill>
                  <a:srgbClr val="FFFFFF"/>
                </a:solidFill>
                <a:latin typeface="Arial"/>
                <a:ea typeface="Arial"/>
                <a:cs typeface="Arial"/>
                <a:sym typeface="Arial"/>
              </a:rPr>
              <a:t>Elevators </a:t>
            </a:r>
            <a:endParaRPr/>
          </a:p>
        </p:txBody>
      </p:sp>
      <p:pic>
        <p:nvPicPr>
          <p:cNvPr id="203" name="Google Shape;203;p19"/>
          <p:cNvPicPr preferRelativeResize="0"/>
          <p:nvPr/>
        </p:nvPicPr>
        <p:blipFill rotWithShape="1">
          <a:blip r:embed="rId6">
            <a:alphaModFix/>
          </a:blip>
          <a:srcRect b="0" l="0" r="0" t="0"/>
          <a:stretch/>
        </p:blipFill>
        <p:spPr>
          <a:xfrm>
            <a:off x="6679956" y="1406036"/>
            <a:ext cx="1044989" cy="10354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07" name="Shape 207"/>
        <p:cNvGrpSpPr/>
        <p:nvPr/>
      </p:nvGrpSpPr>
      <p:grpSpPr>
        <a:xfrm>
          <a:off x="0" y="0"/>
          <a:ext cx="0" cy="0"/>
          <a:chOff x="0" y="0"/>
          <a:chExt cx="0" cy="0"/>
        </a:xfrm>
      </p:grpSpPr>
      <p:grpSp>
        <p:nvGrpSpPr>
          <p:cNvPr id="208" name="Google Shape;208;p20"/>
          <p:cNvGrpSpPr/>
          <p:nvPr/>
        </p:nvGrpSpPr>
        <p:grpSpPr>
          <a:xfrm>
            <a:off x="833726" y="1008350"/>
            <a:ext cx="1518965" cy="1518965"/>
            <a:chOff x="0" y="0"/>
            <a:chExt cx="2025287" cy="2025287"/>
          </a:xfrm>
        </p:grpSpPr>
        <p:pic>
          <p:nvPicPr>
            <p:cNvPr id="209" name="Google Shape;209;p20"/>
            <p:cNvPicPr preferRelativeResize="0"/>
            <p:nvPr/>
          </p:nvPicPr>
          <p:blipFill rotWithShape="1">
            <a:blip r:embed="rId3">
              <a:alphaModFix amt="60000"/>
            </a:blip>
            <a:srcRect b="0" l="0" r="0" t="0"/>
            <a:stretch/>
          </p:blipFill>
          <p:spPr>
            <a:xfrm>
              <a:off x="0" y="0"/>
              <a:ext cx="2025287" cy="2025287"/>
            </a:xfrm>
            <a:prstGeom prst="rect">
              <a:avLst/>
            </a:prstGeom>
            <a:noFill/>
            <a:ln>
              <a:noFill/>
            </a:ln>
          </p:spPr>
        </p:pic>
        <p:sp>
          <p:nvSpPr>
            <p:cNvPr id="210" name="Google Shape;210;p20"/>
            <p:cNvSpPr/>
            <p:nvPr/>
          </p:nvSpPr>
          <p:spPr>
            <a:xfrm>
              <a:off x="776702" y="765446"/>
              <a:ext cx="471882" cy="494396"/>
            </a:xfrm>
            <a:custGeom>
              <a:rect b="b" l="l" r="r" t="t"/>
              <a:pathLst>
                <a:path extrusionOk="0"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20"/>
          <p:cNvGrpSpPr/>
          <p:nvPr/>
        </p:nvGrpSpPr>
        <p:grpSpPr>
          <a:xfrm>
            <a:off x="796604" y="4149730"/>
            <a:ext cx="1518965" cy="1518965"/>
            <a:chOff x="0" y="0"/>
            <a:chExt cx="2025287" cy="2025287"/>
          </a:xfrm>
        </p:grpSpPr>
        <p:pic>
          <p:nvPicPr>
            <p:cNvPr id="212" name="Google Shape;212;p20"/>
            <p:cNvPicPr preferRelativeResize="0"/>
            <p:nvPr/>
          </p:nvPicPr>
          <p:blipFill rotWithShape="1">
            <a:blip r:embed="rId3">
              <a:alphaModFix amt="60000"/>
            </a:blip>
            <a:srcRect b="0" l="0" r="0" t="0"/>
            <a:stretch/>
          </p:blipFill>
          <p:spPr>
            <a:xfrm>
              <a:off x="0" y="0"/>
              <a:ext cx="2025287" cy="2025287"/>
            </a:xfrm>
            <a:prstGeom prst="rect">
              <a:avLst/>
            </a:prstGeom>
            <a:noFill/>
            <a:ln>
              <a:noFill/>
            </a:ln>
          </p:spPr>
        </p:pic>
        <p:sp>
          <p:nvSpPr>
            <p:cNvPr id="213" name="Google Shape;213;p20"/>
            <p:cNvSpPr/>
            <p:nvPr/>
          </p:nvSpPr>
          <p:spPr>
            <a:xfrm>
              <a:off x="776702" y="765446"/>
              <a:ext cx="471882" cy="494396"/>
            </a:xfrm>
            <a:custGeom>
              <a:rect b="b" l="l" r="r" t="t"/>
              <a:pathLst>
                <a:path extrusionOk="0"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0"/>
          <p:cNvSpPr/>
          <p:nvPr/>
        </p:nvSpPr>
        <p:spPr>
          <a:xfrm>
            <a:off x="0" y="0"/>
            <a:ext cx="1593209" cy="10287000"/>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txBox="1"/>
          <p:nvPr/>
        </p:nvSpPr>
        <p:spPr>
          <a:xfrm>
            <a:off x="16307222" y="785393"/>
            <a:ext cx="952078" cy="429464"/>
          </a:xfrm>
          <a:prstGeom prst="rect">
            <a:avLst/>
          </a:prstGeom>
          <a:noFill/>
          <a:ln>
            <a:noFill/>
          </a:ln>
        </p:spPr>
        <p:txBody>
          <a:bodyPr anchorCtr="0" anchor="t" bIns="0" lIns="0" spcFirstLastPara="1" rIns="0" wrap="square" tIns="0">
            <a:noAutofit/>
          </a:bodyPr>
          <a:lstStyle/>
          <a:p>
            <a:pPr indent="0" lvl="0" marL="0" marR="0" rtl="0" algn="r">
              <a:lnSpc>
                <a:spcPct val="142016"/>
              </a:lnSpc>
              <a:spcBef>
                <a:spcPts val="0"/>
              </a:spcBef>
              <a:spcAft>
                <a:spcPts val="0"/>
              </a:spcAft>
              <a:buNone/>
            </a:pPr>
            <a:r>
              <a:rPr b="0" i="0" lang="en-US" sz="2499" u="none" cap="none" strike="noStrike">
                <a:solidFill>
                  <a:srgbClr val="F8F8F8"/>
                </a:solidFill>
                <a:latin typeface="Arial"/>
                <a:ea typeface="Arial"/>
                <a:cs typeface="Arial"/>
                <a:sym typeface="Arial"/>
              </a:rPr>
              <a:t>08</a:t>
            </a:r>
            <a:endParaRPr/>
          </a:p>
        </p:txBody>
      </p:sp>
      <p:sp>
        <p:nvSpPr>
          <p:cNvPr id="216" name="Google Shape;216;p20"/>
          <p:cNvSpPr/>
          <p:nvPr/>
        </p:nvSpPr>
        <p:spPr>
          <a:xfrm rot="10800000">
            <a:off x="1" y="1016421"/>
            <a:ext cx="15650790" cy="21787"/>
          </a:xfrm>
          <a:custGeom>
            <a:rect b="b" l="l" r="r" t="t"/>
            <a:pathLst>
              <a:path extrusionOk="0" h="69850" w="50177759">
                <a:moveTo>
                  <a:pt x="49886930" y="0"/>
                </a:moveTo>
                <a:lnTo>
                  <a:pt x="0" y="0"/>
                </a:lnTo>
                <a:lnTo>
                  <a:pt x="0" y="69850"/>
                </a:lnTo>
                <a:lnTo>
                  <a:pt x="50177759" y="69850"/>
                </a:lnTo>
                <a:lnTo>
                  <a:pt x="50177759" y="0"/>
                </a:lnTo>
                <a:close/>
              </a:path>
            </a:pathLst>
          </a:custGeom>
          <a:solidFill>
            <a:srgbClr val="F8F8F8"/>
          </a:solidFill>
          <a:ln>
            <a:noFill/>
          </a:ln>
        </p:spPr>
      </p:sp>
      <p:sp>
        <p:nvSpPr>
          <p:cNvPr id="217" name="Google Shape;217;p20"/>
          <p:cNvSpPr/>
          <p:nvPr/>
        </p:nvSpPr>
        <p:spPr>
          <a:xfrm rot="10800000">
            <a:off x="1593208" y="9246021"/>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sp>
        <p:nvSpPr>
          <p:cNvPr id="218" name="Google Shape;218;p20"/>
          <p:cNvSpPr txBox="1"/>
          <p:nvPr/>
        </p:nvSpPr>
        <p:spPr>
          <a:xfrm>
            <a:off x="13001983" y="1775534"/>
            <a:ext cx="4257317" cy="814655"/>
          </a:xfrm>
          <a:prstGeom prst="rect">
            <a:avLst/>
          </a:prstGeom>
          <a:noFill/>
          <a:ln>
            <a:noFill/>
          </a:ln>
        </p:spPr>
        <p:txBody>
          <a:bodyPr anchorCtr="0" anchor="t" bIns="0" lIns="0" spcFirstLastPara="1" rIns="0" wrap="square" tIns="0">
            <a:noAutofit/>
          </a:bodyPr>
          <a:lstStyle/>
          <a:p>
            <a:pPr indent="0" lvl="0" marL="0" marR="0" rtl="0" algn="r">
              <a:lnSpc>
                <a:spcPct val="130026"/>
              </a:lnSpc>
              <a:spcBef>
                <a:spcPts val="0"/>
              </a:spcBef>
              <a:spcAft>
                <a:spcPts val="0"/>
              </a:spcAft>
              <a:buNone/>
            </a:pPr>
            <a:r>
              <a:rPr b="0" i="0" lang="en-US" sz="4999" u="none" cap="none" strike="noStrike">
                <a:solidFill>
                  <a:srgbClr val="F8D418"/>
                </a:solidFill>
                <a:latin typeface="Arial"/>
                <a:ea typeface="Arial"/>
                <a:cs typeface="Arial"/>
                <a:sym typeface="Arial"/>
              </a:rPr>
              <a:t> Advantages</a:t>
            </a:r>
            <a:endParaRPr/>
          </a:p>
        </p:txBody>
      </p:sp>
      <p:grpSp>
        <p:nvGrpSpPr>
          <p:cNvPr id="219" name="Google Shape;219;p20"/>
          <p:cNvGrpSpPr/>
          <p:nvPr/>
        </p:nvGrpSpPr>
        <p:grpSpPr>
          <a:xfrm>
            <a:off x="3000325" y="1471898"/>
            <a:ext cx="9923083" cy="2711026"/>
            <a:chOff x="0" y="-38100"/>
            <a:chExt cx="13230778" cy="3570428"/>
          </a:xfrm>
        </p:grpSpPr>
        <p:sp>
          <p:nvSpPr>
            <p:cNvPr id="220" name="Google Shape;220;p20"/>
            <p:cNvSpPr txBox="1"/>
            <p:nvPr/>
          </p:nvSpPr>
          <p:spPr>
            <a:xfrm>
              <a:off x="0" y="-38100"/>
              <a:ext cx="13230778" cy="74400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3499" u="none" cap="none" strike="noStrike">
                  <a:solidFill>
                    <a:srgbClr val="F8D418"/>
                  </a:solidFill>
                  <a:latin typeface="Arial"/>
                  <a:ea typeface="Arial"/>
                  <a:cs typeface="Arial"/>
                  <a:sym typeface="Arial"/>
                </a:rPr>
                <a:t>Advantage 1</a:t>
              </a:r>
              <a:endParaRPr/>
            </a:p>
          </p:txBody>
        </p:sp>
        <p:sp>
          <p:nvSpPr>
            <p:cNvPr id="221" name="Google Shape;221;p20"/>
            <p:cNvSpPr txBox="1"/>
            <p:nvPr/>
          </p:nvSpPr>
          <p:spPr>
            <a:xfrm>
              <a:off x="0" y="815342"/>
              <a:ext cx="13230778" cy="27169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2300" u="none" cap="none" strike="noStrike">
                  <a:solidFill>
                    <a:srgbClr val="F8F8F8"/>
                  </a:solidFill>
                  <a:latin typeface="Arial"/>
                  <a:ea typeface="Arial"/>
                  <a:cs typeface="Arial"/>
                  <a:sym typeface="Arial"/>
                </a:rPr>
                <a:t>There are some hackers who use thermal imaging cameras after you leave the ATM vestibule to find out your pin by analysing the temperature of the keys. This is possible because of the heat transfer from our body to the keys when we touch them. Our setup is therefore more secure than the existing input system</a:t>
              </a:r>
              <a:endParaRPr/>
            </a:p>
          </p:txBody>
        </p:sp>
      </p:grpSp>
      <p:grpSp>
        <p:nvGrpSpPr>
          <p:cNvPr id="222" name="Google Shape;222;p20"/>
          <p:cNvGrpSpPr/>
          <p:nvPr/>
        </p:nvGrpSpPr>
        <p:grpSpPr>
          <a:xfrm>
            <a:off x="3000325" y="4436640"/>
            <a:ext cx="10223775" cy="1874264"/>
            <a:chOff x="0" y="-38100"/>
            <a:chExt cx="13631700" cy="2468410"/>
          </a:xfrm>
        </p:grpSpPr>
        <p:sp>
          <p:nvSpPr>
            <p:cNvPr id="223" name="Google Shape;223;p20"/>
            <p:cNvSpPr txBox="1"/>
            <p:nvPr/>
          </p:nvSpPr>
          <p:spPr>
            <a:xfrm>
              <a:off x="0" y="-38100"/>
              <a:ext cx="13631700" cy="7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3499" u="none" cap="none" strike="noStrike">
                  <a:solidFill>
                    <a:srgbClr val="F8D418"/>
                  </a:solidFill>
                  <a:latin typeface="Arial"/>
                  <a:ea typeface="Arial"/>
                  <a:cs typeface="Arial"/>
                  <a:sym typeface="Arial"/>
                </a:rPr>
                <a:t>Advantage 2</a:t>
              </a:r>
              <a:endParaRPr/>
            </a:p>
          </p:txBody>
        </p:sp>
        <p:sp>
          <p:nvSpPr>
            <p:cNvPr id="224" name="Google Shape;224;p20"/>
            <p:cNvSpPr txBox="1"/>
            <p:nvPr/>
          </p:nvSpPr>
          <p:spPr>
            <a:xfrm>
              <a:off x="0" y="815342"/>
              <a:ext cx="13631571" cy="16149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2300" u="none" cap="none" strike="noStrike">
                  <a:solidFill>
                    <a:srgbClr val="F8F8F8"/>
                  </a:solidFill>
                  <a:latin typeface="Arial"/>
                  <a:ea typeface="Arial"/>
                  <a:cs typeface="Arial"/>
                  <a:sym typeface="Arial"/>
                </a:rPr>
                <a:t>Our device provides touch-less alternative to hard key press machines using lasers that will track finger motion for inputs, So no need to touch the potentially vulnerable keys.</a:t>
              </a:r>
              <a:endParaRPr/>
            </a:p>
          </p:txBody>
        </p:sp>
      </p:grpSp>
      <p:sp>
        <p:nvSpPr>
          <p:cNvPr id="225" name="Google Shape;225;p20"/>
          <p:cNvSpPr txBox="1"/>
          <p:nvPr/>
        </p:nvSpPr>
        <p:spPr>
          <a:xfrm>
            <a:off x="3000336" y="6779380"/>
            <a:ext cx="6549744" cy="55800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p:txBody>
      </p:sp>
      <p:pic>
        <p:nvPicPr>
          <p:cNvPr id="226" name="Google Shape;226;p20"/>
          <p:cNvPicPr preferRelativeResize="0"/>
          <p:nvPr/>
        </p:nvPicPr>
        <p:blipFill>
          <a:blip r:embed="rId4">
            <a:alphaModFix/>
          </a:blip>
          <a:stretch>
            <a:fillRect/>
          </a:stretch>
        </p:blipFill>
        <p:spPr>
          <a:xfrm>
            <a:off x="10629500" y="5958325"/>
            <a:ext cx="7476300" cy="415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30" name="Shape 230"/>
        <p:cNvGrpSpPr/>
        <p:nvPr/>
      </p:nvGrpSpPr>
      <p:grpSpPr>
        <a:xfrm>
          <a:off x="0" y="0"/>
          <a:ext cx="0" cy="0"/>
          <a:chOff x="0" y="0"/>
          <a:chExt cx="0" cy="0"/>
        </a:xfrm>
      </p:grpSpPr>
      <p:sp>
        <p:nvSpPr>
          <p:cNvPr id="231" name="Google Shape;231;p21"/>
          <p:cNvSpPr/>
          <p:nvPr/>
        </p:nvSpPr>
        <p:spPr>
          <a:xfrm>
            <a:off x="0" y="0"/>
            <a:ext cx="1593209" cy="10287000"/>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p:cNvSpPr/>
          <p:nvPr/>
        </p:nvSpPr>
        <p:spPr>
          <a:xfrm>
            <a:off x="0" y="1019194"/>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pic>
        <p:nvPicPr>
          <p:cNvPr id="233" name="Google Shape;233;p21"/>
          <p:cNvPicPr preferRelativeResize="0"/>
          <p:nvPr/>
        </p:nvPicPr>
        <p:blipFill rotWithShape="1">
          <a:blip r:embed="rId3">
            <a:alphaModFix/>
          </a:blip>
          <a:srcRect b="0" l="0" r="0" t="0"/>
          <a:stretch/>
        </p:blipFill>
        <p:spPr>
          <a:xfrm>
            <a:off x="17279170" y="844659"/>
            <a:ext cx="424451" cy="424451"/>
          </a:xfrm>
          <a:prstGeom prst="rect">
            <a:avLst/>
          </a:prstGeom>
          <a:noFill/>
          <a:ln>
            <a:noFill/>
          </a:ln>
        </p:spPr>
      </p:pic>
      <p:sp>
        <p:nvSpPr>
          <p:cNvPr id="234" name="Google Shape;234;p21"/>
          <p:cNvSpPr/>
          <p:nvPr/>
        </p:nvSpPr>
        <p:spPr>
          <a:xfrm rot="10800000">
            <a:off x="1593208" y="9142801"/>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grpSp>
        <p:nvGrpSpPr>
          <p:cNvPr id="235" name="Google Shape;235;p21"/>
          <p:cNvGrpSpPr/>
          <p:nvPr/>
        </p:nvGrpSpPr>
        <p:grpSpPr>
          <a:xfrm>
            <a:off x="1028700" y="1269109"/>
            <a:ext cx="2542591" cy="2542591"/>
            <a:chOff x="0" y="0"/>
            <a:chExt cx="3390121" cy="3390121"/>
          </a:xfrm>
        </p:grpSpPr>
        <p:pic>
          <p:nvPicPr>
            <p:cNvPr id="236" name="Google Shape;236;p21"/>
            <p:cNvPicPr preferRelativeResize="0"/>
            <p:nvPr/>
          </p:nvPicPr>
          <p:blipFill rotWithShape="1">
            <a:blip r:embed="rId4">
              <a:alphaModFix amt="60000"/>
            </a:blip>
            <a:srcRect b="0" l="0" r="0" t="0"/>
            <a:stretch/>
          </p:blipFill>
          <p:spPr>
            <a:xfrm>
              <a:off x="0" y="0"/>
              <a:ext cx="3390121" cy="3390121"/>
            </a:xfrm>
            <a:prstGeom prst="rect">
              <a:avLst/>
            </a:prstGeom>
            <a:noFill/>
            <a:ln>
              <a:noFill/>
            </a:ln>
          </p:spPr>
        </p:pic>
        <p:pic>
          <p:nvPicPr>
            <p:cNvPr id="237" name="Google Shape;237;p21"/>
            <p:cNvPicPr preferRelativeResize="0"/>
            <p:nvPr/>
          </p:nvPicPr>
          <p:blipFill rotWithShape="1">
            <a:blip r:embed="rId4">
              <a:alphaModFix amt="60000"/>
            </a:blip>
            <a:srcRect b="0" l="0" r="0" t="0"/>
            <a:stretch/>
          </p:blipFill>
          <p:spPr>
            <a:xfrm>
              <a:off x="254579" y="254579"/>
              <a:ext cx="2880963" cy="2880963"/>
            </a:xfrm>
            <a:prstGeom prst="rect">
              <a:avLst/>
            </a:prstGeom>
            <a:noFill/>
            <a:ln>
              <a:noFill/>
            </a:ln>
          </p:spPr>
        </p:pic>
        <p:sp>
          <p:nvSpPr>
            <p:cNvPr id="238" name="Google Shape;238;p21"/>
            <p:cNvSpPr/>
            <p:nvPr/>
          </p:nvSpPr>
          <p:spPr>
            <a:xfrm>
              <a:off x="458628" y="458633"/>
              <a:ext cx="2472864" cy="2472855"/>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5">
                <a:alphaModFix/>
              </a:blip>
              <a:stretch>
                <a:fillRect b="-111649" l="-59422" r="-58522" t="-630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1"/>
          <p:cNvGrpSpPr/>
          <p:nvPr/>
        </p:nvGrpSpPr>
        <p:grpSpPr>
          <a:xfrm>
            <a:off x="1028700" y="6665310"/>
            <a:ext cx="2400643" cy="2400643"/>
            <a:chOff x="0" y="0"/>
            <a:chExt cx="3200858" cy="3200858"/>
          </a:xfrm>
        </p:grpSpPr>
        <p:pic>
          <p:nvPicPr>
            <p:cNvPr id="240" name="Google Shape;240;p21"/>
            <p:cNvPicPr preferRelativeResize="0"/>
            <p:nvPr/>
          </p:nvPicPr>
          <p:blipFill rotWithShape="1">
            <a:blip r:embed="rId4">
              <a:alphaModFix amt="60000"/>
            </a:blip>
            <a:srcRect b="0" l="0" r="0" t="0"/>
            <a:stretch/>
          </p:blipFill>
          <p:spPr>
            <a:xfrm>
              <a:off x="0" y="0"/>
              <a:ext cx="3200858" cy="3200858"/>
            </a:xfrm>
            <a:prstGeom prst="rect">
              <a:avLst/>
            </a:prstGeom>
            <a:noFill/>
            <a:ln>
              <a:noFill/>
            </a:ln>
          </p:spPr>
        </p:pic>
        <p:pic>
          <p:nvPicPr>
            <p:cNvPr id="241" name="Google Shape;241;p21"/>
            <p:cNvPicPr preferRelativeResize="0"/>
            <p:nvPr/>
          </p:nvPicPr>
          <p:blipFill rotWithShape="1">
            <a:blip r:embed="rId4">
              <a:alphaModFix amt="60000"/>
            </a:blip>
            <a:srcRect b="0" l="0" r="0" t="0"/>
            <a:stretch/>
          </p:blipFill>
          <p:spPr>
            <a:xfrm>
              <a:off x="240367" y="240367"/>
              <a:ext cx="2720125" cy="2720125"/>
            </a:xfrm>
            <a:prstGeom prst="rect">
              <a:avLst/>
            </a:prstGeom>
            <a:noFill/>
            <a:ln>
              <a:noFill/>
            </a:ln>
          </p:spPr>
        </p:pic>
        <p:sp>
          <p:nvSpPr>
            <p:cNvPr id="242" name="Google Shape;242;p21"/>
            <p:cNvSpPr/>
            <p:nvPr/>
          </p:nvSpPr>
          <p:spPr>
            <a:xfrm>
              <a:off x="433024" y="433029"/>
              <a:ext cx="2334810" cy="2334800"/>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6">
                <a:alphaModFix/>
              </a:blip>
              <a:stretch>
                <a:fillRect b="-191021" l="-25746" r="-39414" t="-34414"/>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1"/>
          <p:cNvGrpSpPr/>
          <p:nvPr/>
        </p:nvGrpSpPr>
        <p:grpSpPr>
          <a:xfrm>
            <a:off x="1028700" y="3916041"/>
            <a:ext cx="2454918" cy="2454918"/>
            <a:chOff x="0" y="0"/>
            <a:chExt cx="3273223" cy="3273223"/>
          </a:xfrm>
        </p:grpSpPr>
        <p:pic>
          <p:nvPicPr>
            <p:cNvPr id="244" name="Google Shape;244;p21"/>
            <p:cNvPicPr preferRelativeResize="0"/>
            <p:nvPr/>
          </p:nvPicPr>
          <p:blipFill rotWithShape="1">
            <a:blip r:embed="rId4">
              <a:alphaModFix amt="60000"/>
            </a:blip>
            <a:srcRect b="0" l="0" r="0" t="0"/>
            <a:stretch/>
          </p:blipFill>
          <p:spPr>
            <a:xfrm>
              <a:off x="0" y="0"/>
              <a:ext cx="3273223" cy="3273223"/>
            </a:xfrm>
            <a:prstGeom prst="rect">
              <a:avLst/>
            </a:prstGeom>
            <a:noFill/>
            <a:ln>
              <a:noFill/>
            </a:ln>
          </p:spPr>
        </p:pic>
        <p:sp>
          <p:nvSpPr>
            <p:cNvPr id="245" name="Google Shape;245;p21"/>
            <p:cNvSpPr/>
            <p:nvPr/>
          </p:nvSpPr>
          <p:spPr>
            <a:xfrm>
              <a:off x="442814" y="442819"/>
              <a:ext cx="2387595" cy="2387586"/>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7">
                <a:alphaModFix/>
              </a:blip>
              <a:stretch>
                <a:fillRect b="-25989" l="0" r="0" t="-733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21"/>
            <p:cNvPicPr preferRelativeResize="0"/>
            <p:nvPr/>
          </p:nvPicPr>
          <p:blipFill rotWithShape="1">
            <a:blip r:embed="rId4">
              <a:alphaModFix amt="60000"/>
            </a:blip>
            <a:srcRect b="0" l="0" r="0" t="0"/>
            <a:stretch/>
          </p:blipFill>
          <p:spPr>
            <a:xfrm>
              <a:off x="245801" y="245801"/>
              <a:ext cx="2781622" cy="2781622"/>
            </a:xfrm>
            <a:prstGeom prst="rect">
              <a:avLst/>
            </a:prstGeom>
            <a:noFill/>
            <a:ln>
              <a:noFill/>
            </a:ln>
          </p:spPr>
        </p:pic>
      </p:grpSp>
      <p:grpSp>
        <p:nvGrpSpPr>
          <p:cNvPr id="247" name="Google Shape;247;p21"/>
          <p:cNvGrpSpPr/>
          <p:nvPr/>
        </p:nvGrpSpPr>
        <p:grpSpPr>
          <a:xfrm>
            <a:off x="3833728" y="1308698"/>
            <a:ext cx="9357438" cy="2137012"/>
            <a:chOff x="0" y="-38100"/>
            <a:chExt cx="12476583" cy="2849348"/>
          </a:xfrm>
        </p:grpSpPr>
        <p:sp>
          <p:nvSpPr>
            <p:cNvPr id="248" name="Google Shape;248;p21"/>
            <p:cNvSpPr txBox="1"/>
            <p:nvPr/>
          </p:nvSpPr>
          <p:spPr>
            <a:xfrm>
              <a:off x="0" y="-38100"/>
              <a:ext cx="12476583" cy="64617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0" i="0" lang="en-US" sz="3000" u="none" cap="none" strike="noStrike">
                  <a:solidFill>
                    <a:srgbClr val="F8D418"/>
                  </a:solidFill>
                  <a:latin typeface="Arial"/>
                  <a:ea typeface="Arial"/>
                  <a:cs typeface="Arial"/>
                  <a:sym typeface="Arial"/>
                </a:rPr>
                <a:t>Ashish Kharbanda</a:t>
              </a:r>
              <a:endParaRPr/>
            </a:p>
          </p:txBody>
        </p:sp>
        <p:sp>
          <p:nvSpPr>
            <p:cNvPr id="249" name="Google Shape;249;p21"/>
            <p:cNvSpPr txBox="1"/>
            <p:nvPr/>
          </p:nvSpPr>
          <p:spPr>
            <a:xfrm>
              <a:off x="0" y="638575"/>
              <a:ext cx="12476583" cy="2172673"/>
            </a:xfrm>
            <a:prstGeom prst="rect">
              <a:avLst/>
            </a:prstGeom>
            <a:noFill/>
            <a:ln>
              <a:noFill/>
            </a:ln>
          </p:spPr>
          <p:txBody>
            <a:bodyPr anchorCtr="0" anchor="t" bIns="0" lIns="0" spcFirstLastPara="1" rIns="0" wrap="square" tIns="0">
              <a:noAutofit/>
            </a:bodyPr>
            <a:lstStyle/>
            <a:p>
              <a:pPr indent="0" lvl="0" marL="0" marR="0" rtl="0" algn="l">
                <a:lnSpc>
                  <a:spcPct val="142018"/>
                </a:lnSpc>
                <a:spcBef>
                  <a:spcPts val="0"/>
                </a:spcBef>
                <a:spcAft>
                  <a:spcPts val="0"/>
                </a:spcAft>
                <a:buNone/>
              </a:pPr>
              <a:r>
                <a:rPr b="0" i="0" lang="en-US" sz="2299" u="none" cap="none" strike="noStrike">
                  <a:solidFill>
                    <a:srgbClr val="F8F8F8"/>
                  </a:solidFill>
                  <a:latin typeface="Arial"/>
                  <a:ea typeface="Arial"/>
                  <a:cs typeface="Arial"/>
                  <a:sym typeface="Arial"/>
                </a:rPr>
                <a:t> An active member of public relations team of our collegeHas an innovative brain and a tendency to tinker with mechanical stuff to make out a useful product. Knows how to make 3D models using SolidWorks. Has participated and won several such competitions.</a:t>
              </a:r>
              <a:endParaRPr/>
            </a:p>
          </p:txBody>
        </p:sp>
      </p:grpSp>
      <p:grpSp>
        <p:nvGrpSpPr>
          <p:cNvPr id="250" name="Google Shape;250;p21"/>
          <p:cNvGrpSpPr/>
          <p:nvPr/>
        </p:nvGrpSpPr>
        <p:grpSpPr>
          <a:xfrm>
            <a:off x="3833728" y="4001176"/>
            <a:ext cx="9357438" cy="2129868"/>
            <a:chOff x="0" y="-28575"/>
            <a:chExt cx="12476583" cy="2839823"/>
          </a:xfrm>
        </p:grpSpPr>
        <p:sp>
          <p:nvSpPr>
            <p:cNvPr id="251" name="Google Shape;251;p21"/>
            <p:cNvSpPr txBox="1"/>
            <p:nvPr/>
          </p:nvSpPr>
          <p:spPr>
            <a:xfrm>
              <a:off x="0" y="-28575"/>
              <a:ext cx="12476583" cy="636646"/>
            </a:xfrm>
            <a:prstGeom prst="rect">
              <a:avLst/>
            </a:prstGeom>
            <a:noFill/>
            <a:ln>
              <a:noFill/>
            </a:ln>
          </p:spPr>
          <p:txBody>
            <a:bodyPr anchorCtr="0" anchor="t" bIns="0" lIns="0" spcFirstLastPara="1" rIns="0" wrap="square" tIns="0">
              <a:noAutofit/>
            </a:bodyPr>
            <a:lstStyle/>
            <a:p>
              <a:pPr indent="0" lvl="0" marL="0" marR="0" rtl="0" algn="l">
                <a:lnSpc>
                  <a:spcPct val="130010"/>
                </a:lnSpc>
                <a:spcBef>
                  <a:spcPts val="0"/>
                </a:spcBef>
                <a:spcAft>
                  <a:spcPts val="0"/>
                </a:spcAft>
                <a:buNone/>
              </a:pPr>
              <a:r>
                <a:rPr b="0" i="0" lang="en-US" sz="2999" u="none" cap="none" strike="noStrike">
                  <a:solidFill>
                    <a:srgbClr val="F8D418"/>
                  </a:solidFill>
                  <a:latin typeface="Arial"/>
                  <a:ea typeface="Arial"/>
                  <a:cs typeface="Arial"/>
                  <a:sym typeface="Arial"/>
                </a:rPr>
                <a:t>Mrityunjay Singh</a:t>
              </a:r>
              <a:endParaRPr/>
            </a:p>
          </p:txBody>
        </p:sp>
        <p:sp>
          <p:nvSpPr>
            <p:cNvPr id="252" name="Google Shape;252;p21"/>
            <p:cNvSpPr txBox="1"/>
            <p:nvPr/>
          </p:nvSpPr>
          <p:spPr>
            <a:xfrm>
              <a:off x="0" y="638575"/>
              <a:ext cx="12476583" cy="2172673"/>
            </a:xfrm>
            <a:prstGeom prst="rect">
              <a:avLst/>
            </a:prstGeom>
            <a:noFill/>
            <a:ln>
              <a:noFill/>
            </a:ln>
          </p:spPr>
          <p:txBody>
            <a:bodyPr anchorCtr="0" anchor="t" bIns="0" lIns="0" spcFirstLastPara="1" rIns="0" wrap="square" tIns="0">
              <a:noAutofit/>
            </a:bodyPr>
            <a:lstStyle/>
            <a:p>
              <a:pPr indent="0" lvl="0" marL="0" marR="0" rtl="0" algn="l">
                <a:lnSpc>
                  <a:spcPct val="142000"/>
                </a:lnSpc>
                <a:spcBef>
                  <a:spcPts val="0"/>
                </a:spcBef>
                <a:spcAft>
                  <a:spcPts val="0"/>
                </a:spcAft>
                <a:buNone/>
              </a:pPr>
              <a:r>
                <a:rPr b="0" i="0" lang="en-US" sz="2300" u="none" cap="none" strike="noStrike">
                  <a:solidFill>
                    <a:srgbClr val="F8F8F8"/>
                  </a:solidFill>
                  <a:latin typeface="Arial"/>
                  <a:ea typeface="Arial"/>
                  <a:cs typeface="Arial"/>
                  <a:sym typeface="Arial"/>
                </a:rPr>
                <a:t>Experienced in making mechanical projects and has a good understanding of each team member capabilities. Has a considerable knowledge about artificial intelligence and has hands-on experience in making facial expression recognition AI software.</a:t>
              </a:r>
              <a:endParaRPr/>
            </a:p>
          </p:txBody>
        </p:sp>
      </p:grpSp>
      <p:grpSp>
        <p:nvGrpSpPr>
          <p:cNvPr id="253" name="Google Shape;253;p21"/>
          <p:cNvGrpSpPr/>
          <p:nvPr/>
        </p:nvGrpSpPr>
        <p:grpSpPr>
          <a:xfrm>
            <a:off x="3833728" y="6688537"/>
            <a:ext cx="9357438" cy="2137012"/>
            <a:chOff x="0" y="-38100"/>
            <a:chExt cx="12476583" cy="2849348"/>
          </a:xfrm>
        </p:grpSpPr>
        <p:sp>
          <p:nvSpPr>
            <p:cNvPr id="254" name="Google Shape;254;p21"/>
            <p:cNvSpPr txBox="1"/>
            <p:nvPr/>
          </p:nvSpPr>
          <p:spPr>
            <a:xfrm>
              <a:off x="0" y="-38100"/>
              <a:ext cx="12476583" cy="646171"/>
            </a:xfrm>
            <a:prstGeom prst="rect">
              <a:avLst/>
            </a:prstGeom>
            <a:noFill/>
            <a:ln>
              <a:noFill/>
            </a:ln>
          </p:spPr>
          <p:txBody>
            <a:bodyPr anchorCtr="0" anchor="t" bIns="0" lIns="0" spcFirstLastPara="1" rIns="0" wrap="square" tIns="0">
              <a:noAutofit/>
            </a:bodyPr>
            <a:lstStyle/>
            <a:p>
              <a:pPr indent="0" lvl="0" marL="0" marR="0" rtl="0" algn="l">
                <a:lnSpc>
                  <a:spcPct val="130043"/>
                </a:lnSpc>
                <a:spcBef>
                  <a:spcPts val="0"/>
                </a:spcBef>
                <a:spcAft>
                  <a:spcPts val="0"/>
                </a:spcAft>
                <a:buNone/>
              </a:pPr>
              <a:r>
                <a:rPr b="0" i="0" lang="en-US" sz="2999" u="none" cap="none" strike="noStrike">
                  <a:solidFill>
                    <a:srgbClr val="F8D418"/>
                  </a:solidFill>
                  <a:latin typeface="Arial"/>
                  <a:ea typeface="Arial"/>
                  <a:cs typeface="Arial"/>
                  <a:sym typeface="Arial"/>
                </a:rPr>
                <a:t>Rahul Madan</a:t>
              </a:r>
              <a:endParaRPr/>
            </a:p>
          </p:txBody>
        </p:sp>
        <p:sp>
          <p:nvSpPr>
            <p:cNvPr id="255" name="Google Shape;255;p21"/>
            <p:cNvSpPr txBox="1"/>
            <p:nvPr/>
          </p:nvSpPr>
          <p:spPr>
            <a:xfrm>
              <a:off x="0" y="638575"/>
              <a:ext cx="12476583" cy="2172673"/>
            </a:xfrm>
            <a:prstGeom prst="rect">
              <a:avLst/>
            </a:prstGeom>
            <a:noFill/>
            <a:ln>
              <a:noFill/>
            </a:ln>
          </p:spPr>
          <p:txBody>
            <a:bodyPr anchorCtr="0" anchor="t" bIns="0" lIns="0" spcFirstLastPara="1" rIns="0" wrap="square" tIns="0">
              <a:noAutofit/>
            </a:bodyPr>
            <a:lstStyle/>
            <a:p>
              <a:pPr indent="0" lvl="0" marL="0" marR="0" rtl="0" algn="l">
                <a:lnSpc>
                  <a:spcPct val="142018"/>
                </a:lnSpc>
                <a:spcBef>
                  <a:spcPts val="0"/>
                </a:spcBef>
                <a:spcAft>
                  <a:spcPts val="0"/>
                </a:spcAft>
                <a:buNone/>
              </a:pPr>
              <a:r>
                <a:rPr b="0" i="0" lang="en-US" sz="2299" u="none" cap="none" strike="noStrike">
                  <a:solidFill>
                    <a:srgbClr val="F8F8F8"/>
                  </a:solidFill>
                  <a:latin typeface="Arial"/>
                  <a:ea typeface="Arial"/>
                  <a:cs typeface="Arial"/>
                  <a:sym typeface="Arial"/>
                </a:rPr>
                <a:t>Has a good understanding of present public needs and our target segment of society. Has been experimenting with electronic stuff for last 6 years and has gained a lot of knowledge which is required for our product development. </a:t>
              </a:r>
              <a:endParaRPr/>
            </a:p>
          </p:txBody>
        </p:sp>
      </p:grpSp>
      <p:sp>
        <p:nvSpPr>
          <p:cNvPr id="256" name="Google Shape;256;p21"/>
          <p:cNvSpPr txBox="1"/>
          <p:nvPr/>
        </p:nvSpPr>
        <p:spPr>
          <a:xfrm>
            <a:off x="12243833" y="2047804"/>
            <a:ext cx="5247562" cy="918527"/>
          </a:xfrm>
          <a:prstGeom prst="rect">
            <a:avLst/>
          </a:prstGeom>
          <a:noFill/>
          <a:ln>
            <a:noFill/>
          </a:ln>
        </p:spPr>
        <p:txBody>
          <a:bodyPr anchorCtr="0" anchor="t" bIns="0" lIns="0" spcFirstLastPara="1" rIns="0" wrap="square" tIns="0">
            <a:noAutofit/>
          </a:bodyPr>
          <a:lstStyle/>
          <a:p>
            <a:pPr indent="0" lvl="0" marL="0" marR="0" rtl="0" algn="r">
              <a:lnSpc>
                <a:spcPct val="130015"/>
              </a:lnSpc>
              <a:spcBef>
                <a:spcPts val="0"/>
              </a:spcBef>
              <a:spcAft>
                <a:spcPts val="0"/>
              </a:spcAft>
              <a:buNone/>
            </a:pPr>
            <a:r>
              <a:rPr b="0" i="0" lang="en-US" sz="5637" u="none" cap="none" strike="noStrike">
                <a:solidFill>
                  <a:srgbClr val="F8D418"/>
                </a:solidFill>
                <a:latin typeface="Arial"/>
                <a:ea typeface="Arial"/>
                <a:cs typeface="Arial"/>
                <a:sym typeface="Arial"/>
              </a:rPr>
              <a:t>The Team</a:t>
            </a:r>
            <a:endParaRPr/>
          </a:p>
        </p:txBody>
      </p:sp>
      <p:pic>
        <p:nvPicPr>
          <p:cNvPr id="257" name="Google Shape;257;p21"/>
          <p:cNvPicPr preferRelativeResize="0"/>
          <p:nvPr/>
        </p:nvPicPr>
        <p:blipFill rotWithShape="1">
          <a:blip r:embed="rId8">
            <a:alphaModFix/>
          </a:blip>
          <a:srcRect b="0" l="0" r="0" t="0"/>
          <a:stretch/>
        </p:blipFill>
        <p:spPr>
          <a:xfrm>
            <a:off x="14480607" y="3082911"/>
            <a:ext cx="2931575" cy="1817610"/>
          </a:xfrm>
          <a:prstGeom prst="rect">
            <a:avLst/>
          </a:prstGeom>
          <a:noFill/>
          <a:ln>
            <a:noFill/>
          </a:ln>
          <a:effectLst>
            <a:outerShdw blurRad="1428750" rotWithShape="0" algn="bl" dir="5400000" dist="28575">
              <a:srgbClr val="F8D418"/>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