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abon Next LT"/>
          <a:ea typeface="Sabon Next LT"/>
          <a:cs typeface="Sabon Next LT"/>
        </a:font>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wholeTbl>
    <a:band2H>
      <a:tcTxStyle b="def" i="def"/>
      <a:tcStyle>
        <a:tcBdr/>
        <a:fill>
          <a:solidFill>
            <a:srgbClr val="FFFFFF"/>
          </a:solidFill>
        </a:fill>
      </a:tcStyle>
    </a:band2H>
    <a:firstCol>
      <a:tcTxStyle b="on" i="off">
        <a:font>
          <a:latin typeface="Sabon Next LT"/>
          <a:ea typeface="Sabon Next LT"/>
          <a:cs typeface="Sabon Next LT"/>
        </a:font>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firstCol>
    <a:lastRow>
      <a:tcTxStyle b="on" i="off">
        <a:font>
          <a:latin typeface="Sabon Next LT"/>
          <a:ea typeface="Sabon Next LT"/>
          <a:cs typeface="Sabon Next LT"/>
        </a:font>
        <a:srgbClr val="000000"/>
      </a:tcTxStyle>
      <a:tcStyle>
        <a:tcBdr>
          <a:left>
            <a:ln w="12700" cap="flat">
              <a:solidFill>
                <a:schemeClr val="accent2"/>
              </a:solidFill>
              <a:prstDash val="solid"/>
              <a:round/>
            </a:ln>
          </a:left>
          <a:right>
            <a:ln w="12700" cap="flat">
              <a:solidFill>
                <a:schemeClr val="accent2"/>
              </a:solidFill>
              <a:prstDash val="solid"/>
              <a:round/>
            </a:ln>
          </a:right>
          <a:top>
            <a:ln w="508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lastRow>
    <a:firstRow>
      <a:tcTxStyle b="on" i="off">
        <a:font>
          <a:latin typeface="Sabon Next LT"/>
          <a:ea typeface="Sabon Next LT"/>
          <a:cs typeface="Sabon Next LT"/>
        </a:font>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254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firstRow>
  </a:tblStyle>
  <a:tblStyle styleId="{C7B018BB-80A7-4F77-B60F-C8B233D01FF8}" styleName="">
    <a:tblBg/>
    <a:wholeTbl>
      <a:tcTxStyle b="off" i="off">
        <a:font>
          <a:latin typeface="Sabon Next LT"/>
          <a:ea typeface="Sabon Next LT"/>
          <a:cs typeface="Sabon Next LT"/>
        </a:font>
        <a:srgbClr val="000000"/>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FBEDED"/>
          </a:solidFill>
        </a:fill>
      </a:tcStyle>
    </a:wholeTbl>
    <a:band2H>
      <a:tcTxStyle b="def" i="def"/>
      <a:tcStyle>
        <a:tcBdr/>
        <a:fill>
          <a:solidFill>
            <a:srgbClr val="FDF6F6"/>
          </a:solidFill>
        </a:fill>
      </a:tcStyle>
    </a:band2H>
    <a:firstCol>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1"/>
          </a:solidFill>
        </a:fill>
      </a:tcStyle>
    </a:firstCol>
    <a:lastRow>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381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1"/>
          </a:solidFill>
        </a:fill>
      </a:tcStyle>
    </a:lastRow>
    <a:firstRow>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381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1"/>
          </a:solidFill>
        </a:fill>
      </a:tcStyle>
    </a:firstRow>
  </a:tblStyle>
  <a:tblStyle styleId="{EEE7283C-3CF3-47DC-8721-378D4A62B228}" styleName="">
    <a:tblBg/>
    <a:wholeTbl>
      <a:tcTxStyle b="off" i="off">
        <a:font>
          <a:latin typeface="Sabon Next LT"/>
          <a:ea typeface="Sabon Next LT"/>
          <a:cs typeface="Sabon Next LT"/>
        </a:font>
        <a:srgbClr val="000000"/>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E2E9F6"/>
          </a:solidFill>
        </a:fill>
      </a:tcStyle>
    </a:wholeTbl>
    <a:band2H>
      <a:tcTxStyle b="def" i="def"/>
      <a:tcStyle>
        <a:tcBdr/>
        <a:fill>
          <a:solidFill>
            <a:srgbClr val="F1F4FB"/>
          </a:solidFill>
        </a:fill>
      </a:tcStyle>
    </a:band2H>
    <a:firstCol>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3"/>
          </a:solidFill>
        </a:fill>
      </a:tcStyle>
    </a:firstCol>
    <a:lastRow>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381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3"/>
          </a:solidFill>
        </a:fill>
      </a:tcStyle>
    </a:lastRow>
    <a:firstRow>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381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3"/>
          </a:solidFill>
        </a:fill>
      </a:tcStyle>
    </a:firstRow>
  </a:tblStyle>
  <a:tblStyle styleId="{CF821DB8-F4EB-4A41-A1BA-3FCAFE7338EE}" styleName="">
    <a:tblBg/>
    <a:wholeTbl>
      <a:tcTxStyle b="off" i="off">
        <a:font>
          <a:latin typeface="Sabon Next LT"/>
          <a:ea typeface="Sabon Next LT"/>
          <a:cs typeface="Sabon Next LT"/>
        </a:font>
        <a:srgbClr val="000000"/>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CBCBDB"/>
          </a:solidFill>
        </a:fill>
      </a:tcStyle>
    </a:wholeTbl>
    <a:band2H>
      <a:tcTxStyle b="def" i="def"/>
      <a:tcStyle>
        <a:tcBdr/>
        <a:fill>
          <a:solidFill>
            <a:srgbClr val="E7E7EE"/>
          </a:solidFill>
        </a:fill>
      </a:tcStyle>
    </a:band2H>
    <a:firstCol>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6"/>
          </a:solidFill>
        </a:fill>
      </a:tcStyle>
    </a:firstCol>
    <a:lastRow>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381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6"/>
          </a:solidFill>
        </a:fill>
      </a:tcStyle>
    </a:lastRow>
    <a:firstRow>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381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6"/>
          </a:solidFill>
        </a:fill>
      </a:tcStyle>
    </a:firstRow>
  </a:tblStyle>
  <a:tblStyle styleId="{33BA23B1-9221-436E-865A-0063620EA4FD}" styleName="">
    <a:tblBg/>
    <a:wholeTbl>
      <a:tcTxStyle b="off" i="off">
        <a:font>
          <a:latin typeface="Sabon Next LT"/>
          <a:ea typeface="Sabon Next LT"/>
          <a:cs typeface="Sabon Next L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DFAF6"/>
          </a:solidFill>
        </a:fill>
      </a:tcStyle>
    </a:band2H>
    <a:firstCol>
      <a:tcTxStyle b="on" i="off">
        <a:font>
          <a:latin typeface="Sabon Next LT"/>
          <a:ea typeface="Sabon Next LT"/>
          <a:cs typeface="Sabon Next LT"/>
        </a:font>
        <a:srgbClr val="FDFA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abon Next LT"/>
          <a:ea typeface="Sabon Next LT"/>
          <a:cs typeface="Sabon Next L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DFAF6"/>
          </a:solidFill>
        </a:fill>
      </a:tcStyle>
    </a:lastRow>
    <a:firstRow>
      <a:tcTxStyle b="on" i="off">
        <a:font>
          <a:latin typeface="Sabon Next LT"/>
          <a:ea typeface="Sabon Next LT"/>
          <a:cs typeface="Sabon Next LT"/>
        </a:font>
        <a:srgbClr val="FDFA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Sabon Next LT"/>
          <a:ea typeface="Sabon Next LT"/>
          <a:cs typeface="Sabon Next LT"/>
        </a:font>
        <a:srgbClr val="000000"/>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000000"/>
          </a:solidFill>
        </a:fill>
      </a:tcStyle>
    </a:firstCol>
    <a:lastRow>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381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000000"/>
          </a:solidFill>
        </a:fill>
      </a:tcStyle>
    </a:lastRow>
    <a:firstRow>
      <a:tcTxStyle b="on" i="off">
        <a:font>
          <a:latin typeface="Sabon Next LT"/>
          <a:ea typeface="Sabon Next LT"/>
          <a:cs typeface="Sabon Next LT"/>
        </a:font>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381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66" name="Shape 366"/>
          <p:cNvSpPr/>
          <p:nvPr>
            <p:ph type="sldImg"/>
          </p:nvPr>
        </p:nvSpPr>
        <p:spPr>
          <a:xfrm>
            <a:off x="1143000" y="685800"/>
            <a:ext cx="4572000" cy="3429000"/>
          </a:xfrm>
          <a:prstGeom prst="rect">
            <a:avLst/>
          </a:prstGeom>
        </p:spPr>
        <p:txBody>
          <a:bodyPr/>
          <a:lstStyle/>
          <a:p>
            <a:pPr/>
          </a:p>
        </p:txBody>
      </p:sp>
      <p:sp>
        <p:nvSpPr>
          <p:cNvPr id="367" name="Shape 36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600">
        <a:latin typeface="+mn-lt"/>
        <a:ea typeface="+mn-ea"/>
        <a:cs typeface="+mn-cs"/>
        <a:sym typeface="Calibri"/>
      </a:defRPr>
    </a:lvl1pPr>
    <a:lvl2pPr indent="228600" defTabSz="457200" latinLnBrk="0">
      <a:defRPr sz="600">
        <a:latin typeface="+mn-lt"/>
        <a:ea typeface="+mn-ea"/>
        <a:cs typeface="+mn-cs"/>
        <a:sym typeface="Calibri"/>
      </a:defRPr>
    </a:lvl2pPr>
    <a:lvl3pPr indent="457200" defTabSz="457200" latinLnBrk="0">
      <a:defRPr sz="600">
        <a:latin typeface="+mn-lt"/>
        <a:ea typeface="+mn-ea"/>
        <a:cs typeface="+mn-cs"/>
        <a:sym typeface="Calibri"/>
      </a:defRPr>
    </a:lvl3pPr>
    <a:lvl4pPr indent="685800" defTabSz="457200" latinLnBrk="0">
      <a:defRPr sz="600">
        <a:latin typeface="+mn-lt"/>
        <a:ea typeface="+mn-ea"/>
        <a:cs typeface="+mn-cs"/>
        <a:sym typeface="Calibri"/>
      </a:defRPr>
    </a:lvl4pPr>
    <a:lvl5pPr indent="914400" defTabSz="457200" latinLnBrk="0">
      <a:defRPr sz="600">
        <a:latin typeface="+mn-lt"/>
        <a:ea typeface="+mn-ea"/>
        <a:cs typeface="+mn-cs"/>
        <a:sym typeface="Calibri"/>
      </a:defRPr>
    </a:lvl5pPr>
    <a:lvl6pPr indent="1143000" defTabSz="457200" latinLnBrk="0">
      <a:defRPr sz="600">
        <a:latin typeface="+mn-lt"/>
        <a:ea typeface="+mn-ea"/>
        <a:cs typeface="+mn-cs"/>
        <a:sym typeface="Calibri"/>
      </a:defRPr>
    </a:lvl6pPr>
    <a:lvl7pPr indent="1371600" defTabSz="457200" latinLnBrk="0">
      <a:defRPr sz="600">
        <a:latin typeface="+mn-lt"/>
        <a:ea typeface="+mn-ea"/>
        <a:cs typeface="+mn-cs"/>
        <a:sym typeface="Calibri"/>
      </a:defRPr>
    </a:lvl7pPr>
    <a:lvl8pPr indent="1600200" defTabSz="457200" latinLnBrk="0">
      <a:defRPr sz="600">
        <a:latin typeface="+mn-lt"/>
        <a:ea typeface="+mn-ea"/>
        <a:cs typeface="+mn-cs"/>
        <a:sym typeface="Calibri"/>
      </a:defRPr>
    </a:lvl8pPr>
    <a:lvl9pPr indent="1828800" defTabSz="457200" latinLnBrk="0">
      <a:defRPr sz="6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chemeClr val="accent1"/>
        </a:solidFill>
      </p:bgPr>
    </p:bg>
    <p:spTree>
      <p:nvGrpSpPr>
        <p:cNvPr id="1" name=""/>
        <p:cNvGrpSpPr/>
        <p:nvPr/>
      </p:nvGrpSpPr>
      <p:grpSpPr>
        <a:xfrm>
          <a:off x="0" y="0"/>
          <a:ext cx="0" cy="0"/>
          <a:chOff x="0" y="0"/>
          <a:chExt cx="0" cy="0"/>
        </a:xfrm>
      </p:grpSpPr>
      <p:sp>
        <p:nvSpPr>
          <p:cNvPr id="12" name="Image 0"/>
          <p:cNvSpPr/>
          <p:nvPr/>
        </p:nvSpPr>
        <p:spPr>
          <a:xfrm>
            <a:off x="0" y="0"/>
            <a:ext cx="5295900" cy="6877050"/>
          </a:xfrm>
          <a:prstGeom prst="rect">
            <a:avLst/>
          </a:prstGeom>
          <a:solidFill>
            <a:schemeClr val="accent3"/>
          </a:solidFill>
          <a:ln w="12700">
            <a:miter lim="400000"/>
          </a:ln>
        </p:spPr>
        <p:txBody>
          <a:bodyPr lIns="45719" rIns="45719" anchor="ctr"/>
          <a:lstStyle/>
          <a:p>
            <a:pPr/>
          </a:p>
        </p:txBody>
      </p:sp>
      <p:sp>
        <p:nvSpPr>
          <p:cNvPr id="13" name="Freeform: Shape 19"/>
          <p:cNvSpPr/>
          <p:nvPr/>
        </p:nvSpPr>
        <p:spPr>
          <a:xfrm>
            <a:off x="1600200" y="1173106"/>
            <a:ext cx="9191626" cy="57047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7784"/>
                  <a:pt x="21600" y="17387"/>
                </a:cubicBezTo>
                <a:lnTo>
                  <a:pt x="21600" y="21600"/>
                </a:lnTo>
                <a:lnTo>
                  <a:pt x="0" y="21600"/>
                </a:lnTo>
                <a:lnTo>
                  <a:pt x="0" y="17387"/>
                </a:lnTo>
                <a:cubicBezTo>
                  <a:pt x="0" y="7784"/>
                  <a:pt x="4835" y="0"/>
                  <a:pt x="10800" y="0"/>
                </a:cubicBezTo>
                <a:close/>
              </a:path>
            </a:pathLst>
          </a:custGeom>
          <a:solidFill>
            <a:schemeClr val="accent6"/>
          </a:solidFill>
          <a:ln w="12700">
            <a:miter lim="400000"/>
          </a:ln>
        </p:spPr>
        <p:txBody>
          <a:bodyPr lIns="45719" rIns="45719" anchor="ctr"/>
          <a:lstStyle/>
          <a:p>
            <a:pPr/>
          </a:p>
        </p:txBody>
      </p:sp>
      <p:sp>
        <p:nvSpPr>
          <p:cNvPr id="14" name="Freeform: Shape 17"/>
          <p:cNvSpPr/>
          <p:nvPr/>
        </p:nvSpPr>
        <p:spPr>
          <a:xfrm>
            <a:off x="2795588" y="-1"/>
            <a:ext cx="6803143" cy="539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7994"/>
                </a:lnTo>
                <a:cubicBezTo>
                  <a:pt x="21600" y="15508"/>
                  <a:pt x="16765" y="21600"/>
                  <a:pt x="10800" y="21600"/>
                </a:cubicBezTo>
                <a:cubicBezTo>
                  <a:pt x="4835" y="21600"/>
                  <a:pt x="0" y="15508"/>
                  <a:pt x="0" y="7994"/>
                </a:cubicBezTo>
                <a:close/>
              </a:path>
            </a:pathLst>
          </a:custGeom>
          <a:solidFill>
            <a:srgbClr val="FDFAF6">
              <a:alpha val="99000"/>
            </a:srgbClr>
          </a:solidFill>
          <a:ln w="12700">
            <a:miter lim="400000"/>
          </a:ln>
        </p:spPr>
        <p:txBody>
          <a:bodyPr lIns="45719" rIns="45719" anchor="ctr"/>
          <a:lstStyle/>
          <a:p>
            <a:pPr/>
          </a:p>
        </p:txBody>
      </p:sp>
      <p:sp>
        <p:nvSpPr>
          <p:cNvPr id="15" name="Click to add title"/>
          <p:cNvSpPr txBox="1"/>
          <p:nvPr>
            <p:ph type="title" hasCustomPrompt="1"/>
          </p:nvPr>
        </p:nvSpPr>
        <p:spPr>
          <a:xfrm>
            <a:off x="3403091" y="69573"/>
            <a:ext cx="5385817" cy="3139971"/>
          </a:xfrm>
          <a:prstGeom prst="rect">
            <a:avLst/>
          </a:prstGeom>
        </p:spPr>
        <p:txBody>
          <a:bodyPr lIns="0" tIns="0" rIns="0" bIns="0"/>
          <a:lstStyle>
            <a:lvl1pPr>
              <a:lnSpc>
                <a:spcPts val="4800"/>
              </a:lnSpc>
            </a:lvl1pPr>
          </a:lstStyle>
          <a:p>
            <a:pPr/>
            <a:r>
              <a:t>Click to add title</a:t>
            </a:r>
          </a:p>
        </p:txBody>
      </p:sp>
      <p:sp>
        <p:nvSpPr>
          <p:cNvPr id="16" name="Body Level One…"/>
          <p:cNvSpPr txBox="1"/>
          <p:nvPr>
            <p:ph type="body" sz="quarter" idx="1" hasCustomPrompt="1"/>
          </p:nvPr>
        </p:nvSpPr>
        <p:spPr>
          <a:xfrm>
            <a:off x="4349496" y="3255267"/>
            <a:ext cx="3493009" cy="1644725"/>
          </a:xfrm>
          <a:prstGeom prst="rect">
            <a:avLst/>
          </a:prstGeom>
        </p:spPr>
        <p:txBody>
          <a:bodyPr lIns="0" tIns="0" rIns="0" bIns="0" anchor="ct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Click to add subtitle</a:t>
            </a:r>
          </a:p>
          <a:p>
            <a:pPr lvl="1"/>
            <a:r>
              <a:t/>
            </a:r>
          </a:p>
          <a:p>
            <a:pPr lvl="2"/>
            <a:r>
              <a:t/>
            </a:r>
          </a:p>
          <a:p>
            <a:pPr lvl="3"/>
            <a:r>
              <a:t/>
            </a:r>
          </a:p>
          <a:p>
            <a:pPr lvl="4"/>
            <a:r>
              <a:t/>
            </a:r>
          </a:p>
        </p:txBody>
      </p:sp>
      <p:sp>
        <p:nvSpPr>
          <p:cNvPr id="17"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8 Members">
    <p:spTree>
      <p:nvGrpSpPr>
        <p:cNvPr id="1" name=""/>
        <p:cNvGrpSpPr/>
        <p:nvPr/>
      </p:nvGrpSpPr>
      <p:grpSpPr>
        <a:xfrm>
          <a:off x="0" y="0"/>
          <a:ext cx="0" cy="0"/>
          <a:chOff x="0" y="0"/>
          <a:chExt cx="0" cy="0"/>
        </a:xfrm>
      </p:grpSpPr>
      <p:sp>
        <p:nvSpPr>
          <p:cNvPr id="139" name="Click to add title"/>
          <p:cNvSpPr txBox="1"/>
          <p:nvPr>
            <p:ph type="title" hasCustomPrompt="1"/>
          </p:nvPr>
        </p:nvSpPr>
        <p:spPr>
          <a:xfrm>
            <a:off x="760936" y="731519"/>
            <a:ext cx="10665091" cy="1349998"/>
          </a:xfrm>
          <a:prstGeom prst="rect">
            <a:avLst/>
          </a:prstGeom>
        </p:spPr>
        <p:txBody>
          <a:bodyPr anchor="ctr"/>
          <a:lstStyle/>
          <a:p>
            <a:pPr/>
            <a:r>
              <a:t>Click to add title</a:t>
            </a:r>
          </a:p>
        </p:txBody>
      </p:sp>
      <p:sp>
        <p:nvSpPr>
          <p:cNvPr id="140" name="Slide Number"/>
          <p:cNvSpPr txBox="1"/>
          <p:nvPr>
            <p:ph type="sldNum" sz="quarter" idx="2"/>
          </p:nvPr>
        </p:nvSpPr>
        <p:spPr>
          <a:prstGeom prst="rect">
            <a:avLst/>
          </a:prstGeom>
        </p:spPr>
        <p:txBody>
          <a:bodyPr/>
          <a:lstStyle/>
          <a:p>
            <a:pPr/>
            <a:fld id="{86CB4B4D-7CA3-9044-876B-883B54F8677D}" type="slidenum"/>
          </a:p>
        </p:txBody>
      </p:sp>
      <p:sp>
        <p:nvSpPr>
          <p:cNvPr id="141" name="Picture Placeholder 16"/>
          <p:cNvSpPr/>
          <p:nvPr>
            <p:ph type="pic" sz="quarter" idx="21"/>
          </p:nvPr>
        </p:nvSpPr>
        <p:spPr>
          <a:xfrm>
            <a:off x="1271016" y="2131211"/>
            <a:ext cx="2029968" cy="1442143"/>
          </a:xfrm>
          <a:prstGeom prst="rect">
            <a:avLst/>
          </a:prstGeom>
        </p:spPr>
        <p:txBody>
          <a:bodyPr lIns="91439" rIns="91439">
            <a:noAutofit/>
          </a:bodyPr>
          <a:lstStyle/>
          <a:p>
            <a:pPr/>
          </a:p>
        </p:txBody>
      </p:sp>
      <p:sp>
        <p:nvSpPr>
          <p:cNvPr id="142" name="Body Level One…"/>
          <p:cNvSpPr txBox="1"/>
          <p:nvPr>
            <p:ph type="body" sz="quarter" idx="1" hasCustomPrompt="1"/>
          </p:nvPr>
        </p:nvSpPr>
        <p:spPr>
          <a:xfrm>
            <a:off x="1271016" y="3573353"/>
            <a:ext cx="2029968" cy="694945"/>
          </a:xfrm>
          <a:prstGeom prst="rect">
            <a:avLst/>
          </a:prstGeom>
          <a:solidFill>
            <a:schemeClr val="accent4"/>
          </a:solidFill>
        </p:spPr>
        <p:txBody>
          <a:bodyPr lIns="0" tIns="0" rIns="0" bIns="0"/>
          <a:lstStyle>
            <a:lvl1pPr marL="0" indent="0" algn="ctr">
              <a:spcBef>
                <a:spcPts val="0"/>
              </a:spcBef>
              <a:buSzTx/>
              <a:buFontTx/>
              <a:buNone/>
              <a:defRPr cap="all" spc="20" sz="1400">
                <a:latin typeface="Arial Black"/>
                <a:ea typeface="Arial Black"/>
                <a:cs typeface="Arial Black"/>
                <a:sym typeface="Arial Black"/>
              </a:defRPr>
            </a:lvl1pPr>
            <a:lvl2pPr marL="541019" indent="-202691" algn="ctr">
              <a:spcBef>
                <a:spcPts val="0"/>
              </a:spcBef>
              <a:buFontTx/>
              <a:defRPr cap="all" spc="20" sz="1400">
                <a:latin typeface="Arial Black"/>
                <a:ea typeface="Arial Black"/>
                <a:cs typeface="Arial Black"/>
                <a:sym typeface="Arial Black"/>
              </a:defRPr>
            </a:lvl2pPr>
            <a:lvl3pPr marL="1038758" indent="-243230" algn="ctr">
              <a:spcBef>
                <a:spcPts val="0"/>
              </a:spcBef>
              <a:buFontTx/>
              <a:defRPr cap="all" spc="20" sz="1400">
                <a:latin typeface="Arial Black"/>
                <a:ea typeface="Arial Black"/>
                <a:cs typeface="Arial Black"/>
                <a:sym typeface="Arial Black"/>
              </a:defRPr>
            </a:lvl3pPr>
            <a:lvl4pPr marL="1522983" indent="-270255" algn="ctr">
              <a:spcBef>
                <a:spcPts val="0"/>
              </a:spcBef>
              <a:buFontTx/>
              <a:defRPr cap="all" spc="20" sz="1400">
                <a:latin typeface="Arial Black"/>
                <a:ea typeface="Arial Black"/>
                <a:cs typeface="Arial Black"/>
                <a:sym typeface="Arial Black"/>
              </a:defRPr>
            </a:lvl4pPr>
            <a:lvl5pPr marL="1980183" indent="-270255" algn="ctr">
              <a:spcBef>
                <a:spcPts val="0"/>
              </a:spcBef>
              <a:buFontTx/>
              <a:defRPr cap="all" spc="20" sz="1400">
                <a:latin typeface="Arial Black"/>
                <a:ea typeface="Arial Black"/>
                <a:cs typeface="Arial Black"/>
                <a:sym typeface="Arial Black"/>
              </a:defRPr>
            </a:lvl5pPr>
          </a:lstStyle>
          <a:p>
            <a:pPr/>
            <a:r>
              <a:t>Add Text</a:t>
            </a:r>
          </a:p>
          <a:p>
            <a:pPr lvl="1"/>
            <a:r>
              <a:t/>
            </a:r>
          </a:p>
          <a:p>
            <a:pPr lvl="2"/>
            <a:r>
              <a:t/>
            </a:r>
          </a:p>
          <a:p>
            <a:pPr lvl="3"/>
            <a:r>
              <a:t/>
            </a:r>
          </a:p>
          <a:p>
            <a:pPr lvl="4"/>
            <a:r>
              <a:t/>
            </a:r>
          </a:p>
        </p:txBody>
      </p:sp>
      <p:sp>
        <p:nvSpPr>
          <p:cNvPr id="143" name="Text Placeholder 20"/>
          <p:cNvSpPr/>
          <p:nvPr>
            <p:ph type="body" sz="quarter" idx="22" hasCustomPrompt="1"/>
          </p:nvPr>
        </p:nvSpPr>
        <p:spPr>
          <a:xfrm>
            <a:off x="1271016" y="3949362"/>
            <a:ext cx="2029968" cy="269241"/>
          </a:xfrm>
          <a:prstGeom prst="rect">
            <a:avLst/>
          </a:prstGeom>
        </p:spPr>
        <p:txBody>
          <a:bodyPr/>
          <a:lstStyle>
            <a:lvl1pPr marL="0" indent="0" algn="ctr">
              <a:buSzTx/>
              <a:buFontTx/>
              <a:buNone/>
              <a:defRPr sz="1200"/>
            </a:lvl1pPr>
          </a:lstStyle>
          <a:p>
            <a:pPr/>
            <a:r>
              <a:t>Click to add text</a:t>
            </a:r>
          </a:p>
        </p:txBody>
      </p:sp>
      <p:sp>
        <p:nvSpPr>
          <p:cNvPr id="144" name="Picture Placeholder 16"/>
          <p:cNvSpPr/>
          <p:nvPr>
            <p:ph type="pic" sz="quarter" idx="23"/>
          </p:nvPr>
        </p:nvSpPr>
        <p:spPr>
          <a:xfrm>
            <a:off x="1271016" y="4537631"/>
            <a:ext cx="2029968" cy="1442143"/>
          </a:xfrm>
          <a:prstGeom prst="rect">
            <a:avLst/>
          </a:prstGeom>
        </p:spPr>
        <p:txBody>
          <a:bodyPr lIns="91439" rIns="91439">
            <a:noAutofit/>
          </a:bodyPr>
          <a:lstStyle/>
          <a:p>
            <a:pPr/>
          </a:p>
        </p:txBody>
      </p:sp>
      <p:sp>
        <p:nvSpPr>
          <p:cNvPr id="145" name="Text Placeholder 18"/>
          <p:cNvSpPr/>
          <p:nvPr>
            <p:ph type="body" sz="quarter" idx="24" hasCustomPrompt="1"/>
          </p:nvPr>
        </p:nvSpPr>
        <p:spPr>
          <a:xfrm>
            <a:off x="1271016" y="5979772"/>
            <a:ext cx="2029968" cy="694946"/>
          </a:xfrm>
          <a:prstGeom prst="rect">
            <a:avLst/>
          </a:prstGeom>
          <a:solidFill>
            <a:schemeClr val="accent1"/>
          </a:solidFill>
        </p:spPr>
        <p:txBody>
          <a:bodyPr lIns="0" tIns="0" rIns="0" bIns="0"/>
          <a:lstStyle>
            <a:lvl1pPr marL="0" indent="0" algn="ctr">
              <a:spcBef>
                <a:spcPts val="0"/>
              </a:spcBef>
              <a:buSzTx/>
              <a:buFontTx/>
              <a:buNone/>
              <a:defRPr cap="all" sz="1400">
                <a:latin typeface="Arial Black"/>
                <a:ea typeface="Arial Black"/>
                <a:cs typeface="Arial Black"/>
                <a:sym typeface="Arial Black"/>
              </a:defRPr>
            </a:lvl1pPr>
          </a:lstStyle>
          <a:p>
            <a:pPr/>
            <a:r>
              <a:t>Add Text</a:t>
            </a:r>
          </a:p>
        </p:txBody>
      </p:sp>
      <p:sp>
        <p:nvSpPr>
          <p:cNvPr id="146" name="Text Placeholder 20"/>
          <p:cNvSpPr/>
          <p:nvPr>
            <p:ph type="body" sz="quarter" idx="25" hasCustomPrompt="1"/>
          </p:nvPr>
        </p:nvSpPr>
        <p:spPr>
          <a:xfrm>
            <a:off x="1271016" y="6355781"/>
            <a:ext cx="2029968" cy="269241"/>
          </a:xfrm>
          <a:prstGeom prst="rect">
            <a:avLst/>
          </a:prstGeom>
        </p:spPr>
        <p:txBody>
          <a:bodyPr/>
          <a:lstStyle>
            <a:lvl1pPr marL="0" indent="0" algn="ctr">
              <a:buSzTx/>
              <a:buFontTx/>
              <a:buNone/>
              <a:defRPr sz="1200"/>
            </a:lvl1pPr>
          </a:lstStyle>
          <a:p>
            <a:pPr/>
            <a:r>
              <a:t>Click to add text</a:t>
            </a:r>
          </a:p>
        </p:txBody>
      </p:sp>
      <p:sp>
        <p:nvSpPr>
          <p:cNvPr id="147" name="Picture Placeholder 16"/>
          <p:cNvSpPr/>
          <p:nvPr>
            <p:ph type="pic" sz="quarter" idx="26"/>
          </p:nvPr>
        </p:nvSpPr>
        <p:spPr>
          <a:xfrm>
            <a:off x="3828288" y="2131211"/>
            <a:ext cx="2029968" cy="1442143"/>
          </a:xfrm>
          <a:prstGeom prst="rect">
            <a:avLst/>
          </a:prstGeom>
        </p:spPr>
        <p:txBody>
          <a:bodyPr lIns="91439" rIns="91439">
            <a:noAutofit/>
          </a:bodyPr>
          <a:lstStyle/>
          <a:p>
            <a:pPr/>
          </a:p>
        </p:txBody>
      </p:sp>
      <p:sp>
        <p:nvSpPr>
          <p:cNvPr id="148" name="Text Placeholder 18"/>
          <p:cNvSpPr/>
          <p:nvPr>
            <p:ph type="body" sz="quarter" idx="27" hasCustomPrompt="1"/>
          </p:nvPr>
        </p:nvSpPr>
        <p:spPr>
          <a:xfrm>
            <a:off x="3828288" y="3573353"/>
            <a:ext cx="2029968" cy="694945"/>
          </a:xfrm>
          <a:prstGeom prst="rect">
            <a:avLst/>
          </a:prstGeom>
          <a:solidFill>
            <a:schemeClr val="accent1"/>
          </a:solidFill>
        </p:spPr>
        <p:txBody>
          <a:bodyPr lIns="0" tIns="0" rIns="0" bIns="0"/>
          <a:lstStyle>
            <a:lvl1pPr marL="0" indent="0" algn="ctr">
              <a:spcBef>
                <a:spcPts val="0"/>
              </a:spcBef>
              <a:buSzTx/>
              <a:buFontTx/>
              <a:buNone/>
              <a:defRPr cap="all" sz="1400">
                <a:latin typeface="Arial Black"/>
                <a:ea typeface="Arial Black"/>
                <a:cs typeface="Arial Black"/>
                <a:sym typeface="Arial Black"/>
              </a:defRPr>
            </a:lvl1pPr>
          </a:lstStyle>
          <a:p>
            <a:pPr/>
            <a:r>
              <a:t>Add Text</a:t>
            </a:r>
          </a:p>
        </p:txBody>
      </p:sp>
      <p:sp>
        <p:nvSpPr>
          <p:cNvPr id="149" name="Text Placeholder 20"/>
          <p:cNvSpPr/>
          <p:nvPr>
            <p:ph type="body" sz="quarter" idx="28" hasCustomPrompt="1"/>
          </p:nvPr>
        </p:nvSpPr>
        <p:spPr>
          <a:xfrm>
            <a:off x="3828288" y="3949362"/>
            <a:ext cx="2029968" cy="269241"/>
          </a:xfrm>
          <a:prstGeom prst="rect">
            <a:avLst/>
          </a:prstGeom>
        </p:spPr>
        <p:txBody>
          <a:bodyPr/>
          <a:lstStyle>
            <a:lvl1pPr marL="0" indent="0" algn="ctr">
              <a:buSzTx/>
              <a:buFontTx/>
              <a:buNone/>
              <a:defRPr sz="1200"/>
            </a:lvl1pPr>
          </a:lstStyle>
          <a:p>
            <a:pPr/>
            <a:r>
              <a:t>Click to add text</a:t>
            </a:r>
          </a:p>
        </p:txBody>
      </p:sp>
      <p:sp>
        <p:nvSpPr>
          <p:cNvPr id="150" name="Picture Placeholder 16"/>
          <p:cNvSpPr/>
          <p:nvPr>
            <p:ph type="pic" sz="quarter" idx="29"/>
          </p:nvPr>
        </p:nvSpPr>
        <p:spPr>
          <a:xfrm>
            <a:off x="3828288" y="4537631"/>
            <a:ext cx="2029968" cy="1442143"/>
          </a:xfrm>
          <a:prstGeom prst="rect">
            <a:avLst/>
          </a:prstGeom>
        </p:spPr>
        <p:txBody>
          <a:bodyPr lIns="91439" rIns="91439">
            <a:noAutofit/>
          </a:bodyPr>
          <a:lstStyle/>
          <a:p>
            <a:pPr/>
          </a:p>
        </p:txBody>
      </p:sp>
      <p:sp>
        <p:nvSpPr>
          <p:cNvPr id="151" name="Text Placeholder 18"/>
          <p:cNvSpPr/>
          <p:nvPr>
            <p:ph type="body" sz="quarter" idx="30" hasCustomPrompt="1"/>
          </p:nvPr>
        </p:nvSpPr>
        <p:spPr>
          <a:xfrm>
            <a:off x="3828288" y="5979772"/>
            <a:ext cx="2029968" cy="694946"/>
          </a:xfrm>
          <a:prstGeom prst="rect">
            <a:avLst/>
          </a:prstGeom>
          <a:solidFill>
            <a:schemeClr val="accent4"/>
          </a:solidFill>
        </p:spPr>
        <p:txBody>
          <a:bodyPr lIns="0" tIns="0" rIns="0" bIns="0"/>
          <a:lstStyle>
            <a:lvl1pPr marL="0" indent="0" algn="ctr">
              <a:spcBef>
                <a:spcPts val="0"/>
              </a:spcBef>
              <a:buSzTx/>
              <a:buFontTx/>
              <a:buNone/>
              <a:defRPr cap="all" sz="1400">
                <a:latin typeface="Arial Black"/>
                <a:ea typeface="Arial Black"/>
                <a:cs typeface="Arial Black"/>
                <a:sym typeface="Arial Black"/>
              </a:defRPr>
            </a:lvl1pPr>
          </a:lstStyle>
          <a:p>
            <a:pPr/>
            <a:r>
              <a:t>Add Text</a:t>
            </a:r>
          </a:p>
        </p:txBody>
      </p:sp>
      <p:sp>
        <p:nvSpPr>
          <p:cNvPr id="152" name="Text Placeholder 20"/>
          <p:cNvSpPr/>
          <p:nvPr>
            <p:ph type="body" sz="quarter" idx="31" hasCustomPrompt="1"/>
          </p:nvPr>
        </p:nvSpPr>
        <p:spPr>
          <a:xfrm>
            <a:off x="3828288" y="6355781"/>
            <a:ext cx="2029968" cy="269241"/>
          </a:xfrm>
          <a:prstGeom prst="rect">
            <a:avLst/>
          </a:prstGeom>
        </p:spPr>
        <p:txBody>
          <a:bodyPr/>
          <a:lstStyle>
            <a:lvl1pPr marL="0" indent="0" algn="ctr">
              <a:buSzTx/>
              <a:buFontTx/>
              <a:buNone/>
              <a:defRPr sz="1200"/>
            </a:lvl1pPr>
          </a:lstStyle>
          <a:p>
            <a:pPr/>
            <a:r>
              <a:t>Click to add text</a:t>
            </a:r>
          </a:p>
        </p:txBody>
      </p:sp>
      <p:sp>
        <p:nvSpPr>
          <p:cNvPr id="153" name="Picture Placeholder 16"/>
          <p:cNvSpPr/>
          <p:nvPr>
            <p:ph type="pic" sz="quarter" idx="32"/>
          </p:nvPr>
        </p:nvSpPr>
        <p:spPr>
          <a:xfrm>
            <a:off x="6385559" y="2131211"/>
            <a:ext cx="2029969" cy="1442143"/>
          </a:xfrm>
          <a:prstGeom prst="rect">
            <a:avLst/>
          </a:prstGeom>
        </p:spPr>
        <p:txBody>
          <a:bodyPr lIns="91439" rIns="91439">
            <a:noAutofit/>
          </a:bodyPr>
          <a:lstStyle/>
          <a:p>
            <a:pPr/>
          </a:p>
        </p:txBody>
      </p:sp>
      <p:sp>
        <p:nvSpPr>
          <p:cNvPr id="154" name="Text Placeholder 18"/>
          <p:cNvSpPr/>
          <p:nvPr>
            <p:ph type="body" sz="quarter" idx="33" hasCustomPrompt="1"/>
          </p:nvPr>
        </p:nvSpPr>
        <p:spPr>
          <a:xfrm>
            <a:off x="6385559" y="3573353"/>
            <a:ext cx="2029969" cy="694945"/>
          </a:xfrm>
          <a:prstGeom prst="rect">
            <a:avLst/>
          </a:prstGeom>
          <a:solidFill>
            <a:schemeClr val="accent4"/>
          </a:solidFill>
        </p:spPr>
        <p:txBody>
          <a:bodyPr lIns="0" tIns="0" rIns="0" bIns="0"/>
          <a:lstStyle>
            <a:lvl1pPr marL="0" indent="0" algn="ctr">
              <a:spcBef>
                <a:spcPts val="0"/>
              </a:spcBef>
              <a:buSzTx/>
              <a:buFontTx/>
              <a:buNone/>
              <a:defRPr cap="all" sz="1400">
                <a:latin typeface="Arial Black"/>
                <a:ea typeface="Arial Black"/>
                <a:cs typeface="Arial Black"/>
                <a:sym typeface="Arial Black"/>
              </a:defRPr>
            </a:lvl1pPr>
          </a:lstStyle>
          <a:p>
            <a:pPr/>
            <a:r>
              <a:t>Add Text</a:t>
            </a:r>
          </a:p>
        </p:txBody>
      </p:sp>
      <p:sp>
        <p:nvSpPr>
          <p:cNvPr id="155" name="Text Placeholder 20"/>
          <p:cNvSpPr/>
          <p:nvPr>
            <p:ph type="body" sz="quarter" idx="34" hasCustomPrompt="1"/>
          </p:nvPr>
        </p:nvSpPr>
        <p:spPr>
          <a:xfrm>
            <a:off x="6385559" y="3949362"/>
            <a:ext cx="2029969" cy="269241"/>
          </a:xfrm>
          <a:prstGeom prst="rect">
            <a:avLst/>
          </a:prstGeom>
        </p:spPr>
        <p:txBody>
          <a:bodyPr/>
          <a:lstStyle>
            <a:lvl1pPr marL="0" indent="0" algn="ctr">
              <a:buSzTx/>
              <a:buFontTx/>
              <a:buNone/>
              <a:defRPr sz="1200"/>
            </a:lvl1pPr>
          </a:lstStyle>
          <a:p>
            <a:pPr/>
            <a:r>
              <a:t>Click to add text</a:t>
            </a:r>
          </a:p>
        </p:txBody>
      </p:sp>
      <p:sp>
        <p:nvSpPr>
          <p:cNvPr id="156" name="Picture Placeholder 16"/>
          <p:cNvSpPr/>
          <p:nvPr>
            <p:ph type="pic" sz="quarter" idx="35"/>
          </p:nvPr>
        </p:nvSpPr>
        <p:spPr>
          <a:xfrm>
            <a:off x="6385559" y="4537631"/>
            <a:ext cx="2029969" cy="1442143"/>
          </a:xfrm>
          <a:prstGeom prst="rect">
            <a:avLst/>
          </a:prstGeom>
        </p:spPr>
        <p:txBody>
          <a:bodyPr lIns="91439" rIns="91439">
            <a:noAutofit/>
          </a:bodyPr>
          <a:lstStyle/>
          <a:p>
            <a:pPr/>
          </a:p>
        </p:txBody>
      </p:sp>
      <p:sp>
        <p:nvSpPr>
          <p:cNvPr id="157" name="Text Placeholder 18"/>
          <p:cNvSpPr/>
          <p:nvPr>
            <p:ph type="body" sz="quarter" idx="36" hasCustomPrompt="1"/>
          </p:nvPr>
        </p:nvSpPr>
        <p:spPr>
          <a:xfrm>
            <a:off x="6385559" y="5979772"/>
            <a:ext cx="2029969" cy="694946"/>
          </a:xfrm>
          <a:prstGeom prst="rect">
            <a:avLst/>
          </a:prstGeom>
          <a:solidFill>
            <a:schemeClr val="accent1"/>
          </a:solidFill>
        </p:spPr>
        <p:txBody>
          <a:bodyPr lIns="0" tIns="0" rIns="0" bIns="0"/>
          <a:lstStyle>
            <a:lvl1pPr marL="0" indent="0" algn="ctr">
              <a:spcBef>
                <a:spcPts val="0"/>
              </a:spcBef>
              <a:buSzTx/>
              <a:buFontTx/>
              <a:buNone/>
              <a:defRPr cap="all" sz="1400">
                <a:latin typeface="Arial Black"/>
                <a:ea typeface="Arial Black"/>
                <a:cs typeface="Arial Black"/>
                <a:sym typeface="Arial Black"/>
              </a:defRPr>
            </a:lvl1pPr>
          </a:lstStyle>
          <a:p>
            <a:pPr/>
            <a:r>
              <a:t>Add Text</a:t>
            </a:r>
          </a:p>
        </p:txBody>
      </p:sp>
      <p:sp>
        <p:nvSpPr>
          <p:cNvPr id="158" name="Text Placeholder 20"/>
          <p:cNvSpPr/>
          <p:nvPr>
            <p:ph type="body" sz="quarter" idx="37" hasCustomPrompt="1"/>
          </p:nvPr>
        </p:nvSpPr>
        <p:spPr>
          <a:xfrm>
            <a:off x="6385559" y="6355781"/>
            <a:ext cx="2029969" cy="269241"/>
          </a:xfrm>
          <a:prstGeom prst="rect">
            <a:avLst/>
          </a:prstGeom>
        </p:spPr>
        <p:txBody>
          <a:bodyPr/>
          <a:lstStyle>
            <a:lvl1pPr marL="0" indent="0" algn="ctr">
              <a:buSzTx/>
              <a:buFontTx/>
              <a:buNone/>
              <a:defRPr sz="1200"/>
            </a:lvl1pPr>
          </a:lstStyle>
          <a:p>
            <a:pPr/>
            <a:r>
              <a:t>Click to add text</a:t>
            </a:r>
          </a:p>
        </p:txBody>
      </p:sp>
      <p:sp>
        <p:nvSpPr>
          <p:cNvPr id="159" name="Picture Placeholder 16"/>
          <p:cNvSpPr/>
          <p:nvPr>
            <p:ph type="pic" sz="quarter" idx="38"/>
          </p:nvPr>
        </p:nvSpPr>
        <p:spPr>
          <a:xfrm>
            <a:off x="8942831" y="2131211"/>
            <a:ext cx="2029969" cy="1442143"/>
          </a:xfrm>
          <a:prstGeom prst="rect">
            <a:avLst/>
          </a:prstGeom>
        </p:spPr>
        <p:txBody>
          <a:bodyPr lIns="91439" rIns="91439">
            <a:noAutofit/>
          </a:bodyPr>
          <a:lstStyle/>
          <a:p>
            <a:pPr/>
          </a:p>
        </p:txBody>
      </p:sp>
      <p:sp>
        <p:nvSpPr>
          <p:cNvPr id="160" name="Text Placeholder 18"/>
          <p:cNvSpPr/>
          <p:nvPr>
            <p:ph type="body" sz="quarter" idx="39" hasCustomPrompt="1"/>
          </p:nvPr>
        </p:nvSpPr>
        <p:spPr>
          <a:xfrm>
            <a:off x="8942831" y="3573353"/>
            <a:ext cx="2029969" cy="694945"/>
          </a:xfrm>
          <a:prstGeom prst="rect">
            <a:avLst/>
          </a:prstGeom>
          <a:solidFill>
            <a:schemeClr val="accent1"/>
          </a:solidFill>
        </p:spPr>
        <p:txBody>
          <a:bodyPr lIns="0" tIns="0" rIns="0" bIns="0"/>
          <a:lstStyle>
            <a:lvl1pPr marL="0" indent="0" algn="ctr">
              <a:spcBef>
                <a:spcPts val="0"/>
              </a:spcBef>
              <a:buSzTx/>
              <a:buFontTx/>
              <a:buNone/>
              <a:defRPr cap="all" sz="1400">
                <a:latin typeface="Arial Black"/>
                <a:ea typeface="Arial Black"/>
                <a:cs typeface="Arial Black"/>
                <a:sym typeface="Arial Black"/>
              </a:defRPr>
            </a:lvl1pPr>
          </a:lstStyle>
          <a:p>
            <a:pPr/>
            <a:r>
              <a:t>Add Text</a:t>
            </a:r>
          </a:p>
        </p:txBody>
      </p:sp>
      <p:sp>
        <p:nvSpPr>
          <p:cNvPr id="161" name="Text Placeholder 20"/>
          <p:cNvSpPr/>
          <p:nvPr>
            <p:ph type="body" sz="quarter" idx="40" hasCustomPrompt="1"/>
          </p:nvPr>
        </p:nvSpPr>
        <p:spPr>
          <a:xfrm>
            <a:off x="8942831" y="3949362"/>
            <a:ext cx="2029969" cy="269241"/>
          </a:xfrm>
          <a:prstGeom prst="rect">
            <a:avLst/>
          </a:prstGeom>
        </p:spPr>
        <p:txBody>
          <a:bodyPr/>
          <a:lstStyle>
            <a:lvl1pPr marL="0" indent="0" algn="ctr">
              <a:buSzTx/>
              <a:buFontTx/>
              <a:buNone/>
              <a:defRPr sz="1200"/>
            </a:lvl1pPr>
          </a:lstStyle>
          <a:p>
            <a:pPr/>
            <a:r>
              <a:t>Click to add text</a:t>
            </a:r>
          </a:p>
        </p:txBody>
      </p:sp>
      <p:sp>
        <p:nvSpPr>
          <p:cNvPr id="162" name="Picture Placeholder 16"/>
          <p:cNvSpPr/>
          <p:nvPr>
            <p:ph type="pic" sz="quarter" idx="41"/>
          </p:nvPr>
        </p:nvSpPr>
        <p:spPr>
          <a:xfrm>
            <a:off x="8942831" y="4537631"/>
            <a:ext cx="2029969" cy="1442143"/>
          </a:xfrm>
          <a:prstGeom prst="rect">
            <a:avLst/>
          </a:prstGeom>
        </p:spPr>
        <p:txBody>
          <a:bodyPr lIns="91439" rIns="91439">
            <a:noAutofit/>
          </a:bodyPr>
          <a:lstStyle/>
          <a:p>
            <a:pPr/>
          </a:p>
        </p:txBody>
      </p:sp>
      <p:sp>
        <p:nvSpPr>
          <p:cNvPr id="163" name="Text Placeholder 18"/>
          <p:cNvSpPr/>
          <p:nvPr>
            <p:ph type="body" sz="quarter" idx="42" hasCustomPrompt="1"/>
          </p:nvPr>
        </p:nvSpPr>
        <p:spPr>
          <a:xfrm>
            <a:off x="8942831" y="5979772"/>
            <a:ext cx="2029969" cy="694946"/>
          </a:xfrm>
          <a:prstGeom prst="rect">
            <a:avLst/>
          </a:prstGeom>
          <a:solidFill>
            <a:schemeClr val="accent4"/>
          </a:solidFill>
        </p:spPr>
        <p:txBody>
          <a:bodyPr lIns="0" tIns="0" rIns="0" bIns="0"/>
          <a:lstStyle>
            <a:lvl1pPr marL="0" indent="0" algn="ctr">
              <a:spcBef>
                <a:spcPts val="0"/>
              </a:spcBef>
              <a:buSzTx/>
              <a:buFontTx/>
              <a:buNone/>
              <a:defRPr cap="all" sz="1400">
                <a:latin typeface="Arial Black"/>
                <a:ea typeface="Arial Black"/>
                <a:cs typeface="Arial Black"/>
                <a:sym typeface="Arial Black"/>
              </a:defRPr>
            </a:lvl1pPr>
          </a:lstStyle>
          <a:p>
            <a:pPr/>
            <a:r>
              <a:t>Add Text</a:t>
            </a:r>
          </a:p>
        </p:txBody>
      </p:sp>
      <p:sp>
        <p:nvSpPr>
          <p:cNvPr id="164" name="Text Placeholder 20"/>
          <p:cNvSpPr/>
          <p:nvPr>
            <p:ph type="body" sz="quarter" idx="43" hasCustomPrompt="1"/>
          </p:nvPr>
        </p:nvSpPr>
        <p:spPr>
          <a:xfrm>
            <a:off x="8942831" y="6355781"/>
            <a:ext cx="2029969" cy="269241"/>
          </a:xfrm>
          <a:prstGeom prst="rect">
            <a:avLst/>
          </a:prstGeom>
        </p:spPr>
        <p:txBody>
          <a:bodyPr/>
          <a:lstStyle>
            <a:lvl1pPr marL="0" indent="0" algn="ctr">
              <a:buSzTx/>
              <a:buFontTx/>
              <a:buNone/>
              <a:defRPr sz="1200"/>
            </a:lvl1pPr>
          </a:lstStyle>
          <a:p>
            <a:pPr/>
            <a:r>
              <a:t>Click to add text</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171" name="Click to add title"/>
          <p:cNvSpPr txBox="1"/>
          <p:nvPr>
            <p:ph type="title" hasCustomPrompt="1"/>
          </p:nvPr>
        </p:nvSpPr>
        <p:spPr>
          <a:xfrm>
            <a:off x="758951" y="731519"/>
            <a:ext cx="10671049" cy="1330745"/>
          </a:xfrm>
          <a:prstGeom prst="rect">
            <a:avLst/>
          </a:prstGeom>
        </p:spPr>
        <p:txBody>
          <a:bodyPr anchor="ctr"/>
          <a:lstStyle/>
          <a:p>
            <a:pPr/>
            <a:r>
              <a:t>Click to add title</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
        <p:nvSpPr>
          <p:cNvPr id="173" name="Body Level One…"/>
          <p:cNvSpPr txBox="1"/>
          <p:nvPr>
            <p:ph type="body" idx="1" hasCustomPrompt="1"/>
          </p:nvPr>
        </p:nvSpPr>
        <p:spPr>
          <a:xfrm>
            <a:off x="755904" y="2825494"/>
            <a:ext cx="10680193" cy="3575306"/>
          </a:xfrm>
          <a:prstGeom prst="rect">
            <a:avLst/>
          </a:prstGeom>
        </p:spPr>
        <p:txBody>
          <a:bodyPr/>
          <a:lstStyle/>
          <a:p>
            <a:pPr/>
            <a:r>
              <a:t>Click to add text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meline">
    <p:spTree>
      <p:nvGrpSpPr>
        <p:cNvPr id="1" name=""/>
        <p:cNvGrpSpPr/>
        <p:nvPr/>
      </p:nvGrpSpPr>
      <p:grpSpPr>
        <a:xfrm>
          <a:off x="0" y="0"/>
          <a:ext cx="0" cy="0"/>
          <a:chOff x="0" y="0"/>
          <a:chExt cx="0" cy="0"/>
        </a:xfrm>
      </p:grpSpPr>
      <p:sp>
        <p:nvSpPr>
          <p:cNvPr id="180" name="Freeform: Shape 28"/>
          <p:cNvSpPr/>
          <p:nvPr/>
        </p:nvSpPr>
        <p:spPr>
          <a:xfrm>
            <a:off x="0" y="-1"/>
            <a:ext cx="2838450" cy="2857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99" y="0"/>
                </a:moveTo>
                <a:lnTo>
                  <a:pt x="21600" y="0"/>
                </a:lnTo>
                <a:lnTo>
                  <a:pt x="21600" y="55"/>
                </a:lnTo>
                <a:cubicBezTo>
                  <a:pt x="21600" y="11216"/>
                  <a:pt x="13065" y="20390"/>
                  <a:pt x="2122" y="21494"/>
                </a:cubicBezTo>
                <a:lnTo>
                  <a:pt x="0" y="21600"/>
                </a:lnTo>
                <a:lnTo>
                  <a:pt x="0" y="15044"/>
                </a:lnTo>
                <a:lnTo>
                  <a:pt x="1448" y="14971"/>
                </a:lnTo>
                <a:cubicBezTo>
                  <a:pt x="8558" y="14248"/>
                  <a:pt x="14201" y="8584"/>
                  <a:pt x="14922" y="1515"/>
                </a:cubicBezTo>
                <a:close/>
              </a:path>
            </a:pathLst>
          </a:custGeom>
          <a:solidFill>
            <a:schemeClr val="accent3"/>
          </a:solidFill>
          <a:ln w="12700">
            <a:miter lim="400000"/>
          </a:ln>
        </p:spPr>
        <p:txBody>
          <a:bodyPr lIns="45719" rIns="45719"/>
          <a:lstStyle/>
          <a:p>
            <a:pPr/>
          </a:p>
        </p:txBody>
      </p:sp>
      <p:sp>
        <p:nvSpPr>
          <p:cNvPr id="181" name="Freeform: Shape 25"/>
          <p:cNvSpPr/>
          <p:nvPr/>
        </p:nvSpPr>
        <p:spPr>
          <a:xfrm>
            <a:off x="0" y="-2"/>
            <a:ext cx="1970629" cy="19902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489" y="2174"/>
                </a:lnTo>
                <a:cubicBezTo>
                  <a:pt x="20451" y="12325"/>
                  <a:pt x="12324" y="20456"/>
                  <a:pt x="2085" y="21495"/>
                </a:cubicBezTo>
                <a:lnTo>
                  <a:pt x="0" y="21600"/>
                </a:lnTo>
                <a:close/>
              </a:path>
            </a:pathLst>
          </a:custGeom>
          <a:solidFill>
            <a:schemeClr val="accent1"/>
          </a:solidFill>
          <a:ln w="12700">
            <a:miter lim="400000"/>
          </a:ln>
        </p:spPr>
        <p:txBody>
          <a:bodyPr lIns="45719" rIns="45719"/>
          <a:lstStyle/>
          <a:p>
            <a:pPr/>
          </a:p>
        </p:txBody>
      </p:sp>
      <p:sp>
        <p:nvSpPr>
          <p:cNvPr id="182" name="Freeform: Shape 15"/>
          <p:cNvSpPr/>
          <p:nvPr/>
        </p:nvSpPr>
        <p:spPr>
          <a:xfrm>
            <a:off x="0" y="0"/>
            <a:ext cx="1003451" cy="1013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489" y="2146"/>
                </a:lnTo>
                <a:cubicBezTo>
                  <a:pt x="20437" y="12298"/>
                  <a:pt x="12200" y="20458"/>
                  <a:pt x="1952" y="21501"/>
                </a:cubicBezTo>
                <a:lnTo>
                  <a:pt x="0" y="21600"/>
                </a:lnTo>
                <a:close/>
              </a:path>
            </a:pathLst>
          </a:custGeom>
          <a:solidFill>
            <a:srgbClr val="FDFAF6"/>
          </a:solidFill>
          <a:ln w="12700">
            <a:miter lim="400000"/>
          </a:ln>
        </p:spPr>
        <p:txBody>
          <a:bodyPr lIns="45719" rIns="45719"/>
          <a:lstStyle/>
          <a:p>
            <a:pPr/>
          </a:p>
        </p:txBody>
      </p:sp>
      <p:sp>
        <p:nvSpPr>
          <p:cNvPr id="183" name="Click to add title"/>
          <p:cNvSpPr txBox="1"/>
          <p:nvPr>
            <p:ph type="title" hasCustomPrompt="1"/>
          </p:nvPr>
        </p:nvSpPr>
        <p:spPr>
          <a:xfrm>
            <a:off x="758951" y="731519"/>
            <a:ext cx="10671049" cy="2126440"/>
          </a:xfrm>
          <a:prstGeom prst="rect">
            <a:avLst/>
          </a:prstGeom>
        </p:spPr>
        <p:txBody>
          <a:bodyPr/>
          <a:lstStyle/>
          <a:p>
            <a:pPr/>
            <a:r>
              <a:t>Click to add title</a:t>
            </a:r>
          </a:p>
        </p:txBody>
      </p:sp>
      <p:sp>
        <p:nvSpPr>
          <p:cNvPr id="184" name="Slide Number"/>
          <p:cNvSpPr txBox="1"/>
          <p:nvPr>
            <p:ph type="sldNum" sz="quarter" idx="2"/>
          </p:nvPr>
        </p:nvSpPr>
        <p:spPr>
          <a:prstGeom prst="rect">
            <a:avLst/>
          </a:prstGeom>
        </p:spPr>
        <p:txBody>
          <a:bodyPr/>
          <a:lstStyle/>
          <a:p>
            <a:pPr/>
            <a:fld id="{86CB4B4D-7CA3-9044-876B-883B54F8677D}" type="slidenum"/>
          </a:p>
        </p:txBody>
      </p:sp>
      <p:sp>
        <p:nvSpPr>
          <p:cNvPr id="185" name="Image 2"/>
          <p:cNvSpPr/>
          <p:nvPr/>
        </p:nvSpPr>
        <p:spPr>
          <a:xfrm>
            <a:off x="1458332" y="590133"/>
            <a:ext cx="775022" cy="775022"/>
          </a:xfrm>
          <a:prstGeom prst="ellipse">
            <a:avLst/>
          </a:prstGeom>
          <a:solidFill>
            <a:schemeClr val="accent6"/>
          </a:solidFill>
          <a:ln w="12700">
            <a:miter lim="400000"/>
          </a:ln>
        </p:spPr>
        <p:txBody>
          <a:bodyPr lIns="45719" rIns="45719" anchor="ctr"/>
          <a:lstStyle/>
          <a:p>
            <a:pPr/>
          </a:p>
        </p:txBody>
      </p:sp>
      <p:sp>
        <p:nvSpPr>
          <p:cNvPr id="186" name="Body Level One…"/>
          <p:cNvSpPr txBox="1"/>
          <p:nvPr>
            <p:ph type="body" idx="1" hasCustomPrompt="1"/>
          </p:nvPr>
        </p:nvSpPr>
        <p:spPr>
          <a:xfrm>
            <a:off x="758951" y="2999344"/>
            <a:ext cx="10674097" cy="3538616"/>
          </a:xfrm>
          <a:prstGeom prst="rect">
            <a:avLst/>
          </a:prstGeom>
        </p:spPr>
        <p:txBody>
          <a:bodyPr/>
          <a:lstStyle/>
          <a:p>
            <a:pPr/>
            <a:r>
              <a:t>Click to add text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1">
    <p:spTree>
      <p:nvGrpSpPr>
        <p:cNvPr id="1" name=""/>
        <p:cNvGrpSpPr/>
        <p:nvPr/>
      </p:nvGrpSpPr>
      <p:grpSpPr>
        <a:xfrm>
          <a:off x="0" y="0"/>
          <a:ext cx="0" cy="0"/>
          <a:chOff x="0" y="0"/>
          <a:chExt cx="0" cy="0"/>
        </a:xfrm>
      </p:grpSpPr>
      <p:sp>
        <p:nvSpPr>
          <p:cNvPr id="193" name="Click to add title"/>
          <p:cNvSpPr txBox="1"/>
          <p:nvPr>
            <p:ph type="title" hasCustomPrompt="1"/>
          </p:nvPr>
        </p:nvSpPr>
        <p:spPr>
          <a:xfrm>
            <a:off x="3986784" y="731519"/>
            <a:ext cx="7439243" cy="1828801"/>
          </a:xfrm>
          <a:prstGeom prst="rect">
            <a:avLst/>
          </a:prstGeom>
        </p:spPr>
        <p:txBody>
          <a:bodyPr/>
          <a:lstStyle>
            <a:lvl1pPr algn="l"/>
          </a:lstStyle>
          <a:p>
            <a:pPr/>
            <a:r>
              <a:t>Click to add title</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
        <p:nvSpPr>
          <p:cNvPr id="195" name="Image 0"/>
          <p:cNvSpPr/>
          <p:nvPr/>
        </p:nvSpPr>
        <p:spPr>
          <a:xfrm>
            <a:off x="-5568" y="-2784"/>
            <a:ext cx="3443288" cy="6891338"/>
          </a:xfrm>
          <a:prstGeom prst="rect">
            <a:avLst/>
          </a:prstGeom>
          <a:solidFill>
            <a:schemeClr val="accent3"/>
          </a:solidFill>
          <a:ln w="12700">
            <a:miter lim="400000"/>
          </a:ln>
        </p:spPr>
        <p:txBody>
          <a:bodyPr lIns="45719" rIns="45719" anchor="ctr"/>
          <a:lstStyle/>
          <a:p>
            <a:pPr/>
          </a:p>
        </p:txBody>
      </p:sp>
      <p:pic>
        <p:nvPicPr>
          <p:cNvPr id="196" name="Image 1" descr="Image 1"/>
          <p:cNvPicPr>
            <a:picLocks noChangeAspect="1"/>
          </p:cNvPicPr>
          <p:nvPr/>
        </p:nvPicPr>
        <p:blipFill>
          <a:blip r:embed="rId2">
            <a:extLst/>
          </a:blip>
          <a:stretch>
            <a:fillRect/>
          </a:stretch>
        </p:blipFill>
        <p:spPr>
          <a:xfrm>
            <a:off x="1703310" y="-2784"/>
            <a:ext cx="1734411" cy="5167313"/>
          </a:xfrm>
          <a:prstGeom prst="rect">
            <a:avLst/>
          </a:prstGeom>
          <a:ln w="12700">
            <a:miter lim="400000"/>
          </a:ln>
        </p:spPr>
      </p:pic>
      <p:sp>
        <p:nvSpPr>
          <p:cNvPr id="197" name="Freeform: Shape 38"/>
          <p:cNvSpPr/>
          <p:nvPr/>
        </p:nvSpPr>
        <p:spPr>
          <a:xfrm>
            <a:off x="1721621" y="-2785"/>
            <a:ext cx="1716116" cy="17208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5" y="0"/>
                </a:moveTo>
                <a:lnTo>
                  <a:pt x="1389" y="0"/>
                </a:lnTo>
                <a:cubicBezTo>
                  <a:pt x="1389" y="11145"/>
                  <a:pt x="10455" y="20210"/>
                  <a:pt x="21599" y="20210"/>
                </a:cubicBezTo>
                <a:lnTo>
                  <a:pt x="21599" y="20424"/>
                </a:lnTo>
                <a:lnTo>
                  <a:pt x="21600" y="20425"/>
                </a:lnTo>
                <a:cubicBezTo>
                  <a:pt x="10338" y="20425"/>
                  <a:pt x="1175" y="11262"/>
                  <a:pt x="1175" y="0"/>
                </a:cubicBezTo>
                <a:close/>
                <a:moveTo>
                  <a:pt x="0" y="0"/>
                </a:moveTo>
                <a:lnTo>
                  <a:pt x="214" y="0"/>
                </a:lnTo>
                <a:cubicBezTo>
                  <a:pt x="214" y="11793"/>
                  <a:pt x="9807" y="21386"/>
                  <a:pt x="21600" y="21386"/>
                </a:cubicBezTo>
                <a:lnTo>
                  <a:pt x="21600" y="21600"/>
                </a:lnTo>
                <a:cubicBezTo>
                  <a:pt x="9690" y="21600"/>
                  <a:pt x="0" y="11910"/>
                  <a:pt x="0" y="0"/>
                </a:cubicBezTo>
                <a:close/>
                <a:moveTo>
                  <a:pt x="2351" y="0"/>
                </a:moveTo>
                <a:lnTo>
                  <a:pt x="2565" y="0"/>
                </a:lnTo>
                <a:cubicBezTo>
                  <a:pt x="2565" y="10497"/>
                  <a:pt x="11105" y="19035"/>
                  <a:pt x="21600" y="19035"/>
                </a:cubicBezTo>
                <a:lnTo>
                  <a:pt x="21600" y="19249"/>
                </a:lnTo>
                <a:cubicBezTo>
                  <a:pt x="10986" y="19249"/>
                  <a:pt x="2351" y="10614"/>
                  <a:pt x="2351" y="0"/>
                </a:cubicBezTo>
                <a:close/>
                <a:moveTo>
                  <a:pt x="3526" y="0"/>
                </a:moveTo>
                <a:lnTo>
                  <a:pt x="3740" y="0"/>
                </a:lnTo>
                <a:cubicBezTo>
                  <a:pt x="3740" y="9847"/>
                  <a:pt x="11751" y="17860"/>
                  <a:pt x="21600" y="17860"/>
                </a:cubicBezTo>
                <a:lnTo>
                  <a:pt x="21600" y="18074"/>
                </a:lnTo>
                <a:cubicBezTo>
                  <a:pt x="11634" y="18074"/>
                  <a:pt x="3526" y="9966"/>
                  <a:pt x="3526" y="0"/>
                </a:cubicBezTo>
                <a:close/>
                <a:moveTo>
                  <a:pt x="4701" y="0"/>
                </a:moveTo>
                <a:lnTo>
                  <a:pt x="4915" y="0"/>
                </a:lnTo>
                <a:cubicBezTo>
                  <a:pt x="4915" y="9199"/>
                  <a:pt x="12399" y="16684"/>
                  <a:pt x="21599" y="16684"/>
                </a:cubicBezTo>
                <a:lnTo>
                  <a:pt x="21599" y="16898"/>
                </a:lnTo>
                <a:lnTo>
                  <a:pt x="21600" y="16899"/>
                </a:lnTo>
                <a:cubicBezTo>
                  <a:pt x="12282" y="16899"/>
                  <a:pt x="4701" y="9318"/>
                  <a:pt x="4701" y="0"/>
                </a:cubicBezTo>
                <a:close/>
                <a:moveTo>
                  <a:pt x="5877" y="0"/>
                </a:moveTo>
                <a:lnTo>
                  <a:pt x="6091" y="0"/>
                </a:lnTo>
                <a:cubicBezTo>
                  <a:pt x="6091" y="8551"/>
                  <a:pt x="13049" y="15509"/>
                  <a:pt x="21600" y="15509"/>
                </a:cubicBezTo>
                <a:lnTo>
                  <a:pt x="21600" y="15723"/>
                </a:lnTo>
                <a:cubicBezTo>
                  <a:pt x="12931" y="15723"/>
                  <a:pt x="5877" y="8669"/>
                  <a:pt x="5877" y="0"/>
                </a:cubicBezTo>
                <a:close/>
                <a:moveTo>
                  <a:pt x="7052" y="0"/>
                </a:moveTo>
                <a:lnTo>
                  <a:pt x="7266" y="0"/>
                </a:lnTo>
                <a:cubicBezTo>
                  <a:pt x="7266" y="7903"/>
                  <a:pt x="13697" y="14334"/>
                  <a:pt x="21600" y="14334"/>
                </a:cubicBezTo>
                <a:lnTo>
                  <a:pt x="21600" y="14548"/>
                </a:lnTo>
                <a:cubicBezTo>
                  <a:pt x="13579" y="14548"/>
                  <a:pt x="7052" y="8021"/>
                  <a:pt x="7052" y="0"/>
                </a:cubicBezTo>
                <a:close/>
                <a:moveTo>
                  <a:pt x="8227" y="0"/>
                </a:moveTo>
                <a:lnTo>
                  <a:pt x="8441" y="0"/>
                </a:lnTo>
                <a:cubicBezTo>
                  <a:pt x="8441" y="7255"/>
                  <a:pt x="14343" y="13158"/>
                  <a:pt x="21599" y="13158"/>
                </a:cubicBezTo>
                <a:lnTo>
                  <a:pt x="21599" y="13371"/>
                </a:lnTo>
                <a:lnTo>
                  <a:pt x="21600" y="13373"/>
                </a:lnTo>
                <a:cubicBezTo>
                  <a:pt x="14227" y="13373"/>
                  <a:pt x="8227" y="7374"/>
                  <a:pt x="8227" y="0"/>
                </a:cubicBezTo>
                <a:close/>
                <a:moveTo>
                  <a:pt x="9404" y="0"/>
                </a:moveTo>
                <a:lnTo>
                  <a:pt x="9617" y="0"/>
                </a:lnTo>
                <a:cubicBezTo>
                  <a:pt x="9617" y="6607"/>
                  <a:pt x="14993" y="11983"/>
                  <a:pt x="21600" y="11983"/>
                </a:cubicBezTo>
                <a:lnTo>
                  <a:pt x="21600" y="12196"/>
                </a:lnTo>
                <a:cubicBezTo>
                  <a:pt x="14875" y="12196"/>
                  <a:pt x="9404" y="6725"/>
                  <a:pt x="9404" y="0"/>
                </a:cubicBezTo>
                <a:close/>
                <a:moveTo>
                  <a:pt x="10579" y="0"/>
                </a:moveTo>
                <a:lnTo>
                  <a:pt x="10792" y="0"/>
                </a:lnTo>
                <a:cubicBezTo>
                  <a:pt x="10792" y="5959"/>
                  <a:pt x="15641" y="10808"/>
                  <a:pt x="21600" y="10808"/>
                </a:cubicBezTo>
                <a:lnTo>
                  <a:pt x="21600" y="11021"/>
                </a:lnTo>
                <a:cubicBezTo>
                  <a:pt x="15523" y="11021"/>
                  <a:pt x="10579" y="6077"/>
                  <a:pt x="10579" y="0"/>
                </a:cubicBezTo>
                <a:close/>
                <a:moveTo>
                  <a:pt x="11754" y="0"/>
                </a:moveTo>
                <a:lnTo>
                  <a:pt x="11967" y="0"/>
                </a:lnTo>
                <a:cubicBezTo>
                  <a:pt x="11967" y="5311"/>
                  <a:pt x="16289" y="9631"/>
                  <a:pt x="21600" y="9631"/>
                </a:cubicBezTo>
                <a:lnTo>
                  <a:pt x="21600" y="9846"/>
                </a:lnTo>
                <a:cubicBezTo>
                  <a:pt x="16171" y="9846"/>
                  <a:pt x="11754" y="5429"/>
                  <a:pt x="11754" y="0"/>
                </a:cubicBezTo>
                <a:close/>
                <a:moveTo>
                  <a:pt x="12930" y="0"/>
                </a:moveTo>
                <a:lnTo>
                  <a:pt x="13144" y="0"/>
                </a:lnTo>
                <a:cubicBezTo>
                  <a:pt x="13144" y="4663"/>
                  <a:pt x="16938" y="8456"/>
                  <a:pt x="21600" y="8456"/>
                </a:cubicBezTo>
                <a:lnTo>
                  <a:pt x="21600" y="8670"/>
                </a:lnTo>
                <a:cubicBezTo>
                  <a:pt x="16819" y="8670"/>
                  <a:pt x="12930" y="4780"/>
                  <a:pt x="12930" y="0"/>
                </a:cubicBezTo>
                <a:close/>
                <a:moveTo>
                  <a:pt x="14105" y="0"/>
                </a:moveTo>
                <a:lnTo>
                  <a:pt x="14319" y="0"/>
                </a:lnTo>
                <a:cubicBezTo>
                  <a:pt x="14319" y="4014"/>
                  <a:pt x="17585" y="7281"/>
                  <a:pt x="21600" y="7281"/>
                </a:cubicBezTo>
                <a:lnTo>
                  <a:pt x="21600" y="7495"/>
                </a:lnTo>
                <a:cubicBezTo>
                  <a:pt x="17467" y="7495"/>
                  <a:pt x="14105" y="4133"/>
                  <a:pt x="14105" y="0"/>
                </a:cubicBezTo>
                <a:close/>
                <a:moveTo>
                  <a:pt x="15280" y="0"/>
                </a:moveTo>
                <a:lnTo>
                  <a:pt x="15494" y="0"/>
                </a:lnTo>
                <a:cubicBezTo>
                  <a:pt x="15494" y="3366"/>
                  <a:pt x="18233" y="6105"/>
                  <a:pt x="21600" y="6105"/>
                </a:cubicBezTo>
                <a:lnTo>
                  <a:pt x="21600" y="6320"/>
                </a:lnTo>
                <a:cubicBezTo>
                  <a:pt x="18115" y="6320"/>
                  <a:pt x="15280" y="3485"/>
                  <a:pt x="15280" y="0"/>
                </a:cubicBezTo>
                <a:close/>
                <a:moveTo>
                  <a:pt x="16456" y="0"/>
                </a:moveTo>
                <a:lnTo>
                  <a:pt x="16670" y="0"/>
                </a:lnTo>
                <a:cubicBezTo>
                  <a:pt x="16670" y="2718"/>
                  <a:pt x="18882" y="4930"/>
                  <a:pt x="21600" y="4930"/>
                </a:cubicBezTo>
                <a:lnTo>
                  <a:pt x="21600" y="5144"/>
                </a:lnTo>
                <a:cubicBezTo>
                  <a:pt x="18763" y="5144"/>
                  <a:pt x="16456" y="2836"/>
                  <a:pt x="16456" y="0"/>
                </a:cubicBezTo>
                <a:close/>
                <a:moveTo>
                  <a:pt x="17631" y="0"/>
                </a:moveTo>
                <a:lnTo>
                  <a:pt x="17845" y="0"/>
                </a:lnTo>
                <a:cubicBezTo>
                  <a:pt x="17845" y="2070"/>
                  <a:pt x="19530" y="3755"/>
                  <a:pt x="21600" y="3755"/>
                </a:cubicBezTo>
                <a:lnTo>
                  <a:pt x="21600" y="3969"/>
                </a:lnTo>
                <a:cubicBezTo>
                  <a:pt x="19412" y="3969"/>
                  <a:pt x="17631" y="2188"/>
                  <a:pt x="17631" y="0"/>
                </a:cubicBezTo>
                <a:close/>
                <a:moveTo>
                  <a:pt x="18806" y="0"/>
                </a:moveTo>
                <a:lnTo>
                  <a:pt x="19020" y="0"/>
                </a:lnTo>
                <a:cubicBezTo>
                  <a:pt x="19020" y="1422"/>
                  <a:pt x="20176" y="2580"/>
                  <a:pt x="21600" y="2580"/>
                </a:cubicBezTo>
                <a:lnTo>
                  <a:pt x="21600" y="2794"/>
                </a:lnTo>
                <a:cubicBezTo>
                  <a:pt x="20060" y="2794"/>
                  <a:pt x="18806" y="1541"/>
                  <a:pt x="18806" y="0"/>
                </a:cubicBezTo>
                <a:close/>
              </a:path>
            </a:pathLst>
          </a:custGeom>
          <a:solidFill>
            <a:srgbClr val="FDFAF6">
              <a:alpha val="99000"/>
            </a:srgbClr>
          </a:solidFill>
          <a:ln w="12700">
            <a:miter lim="400000"/>
          </a:ln>
        </p:spPr>
        <p:txBody>
          <a:bodyPr lIns="45719" rIns="45719" anchor="ctr"/>
          <a:lstStyle/>
          <a:p>
            <a:pPr/>
          </a:p>
        </p:txBody>
      </p:sp>
      <p:sp>
        <p:nvSpPr>
          <p:cNvPr id="198" name="Image 5"/>
          <p:cNvSpPr/>
          <p:nvPr/>
        </p:nvSpPr>
        <p:spPr>
          <a:xfrm>
            <a:off x="-5568" y="3440503"/>
            <a:ext cx="3443288" cy="3448053"/>
          </a:xfrm>
          <a:prstGeom prst="ellipse">
            <a:avLst/>
          </a:prstGeom>
          <a:solidFill>
            <a:schemeClr val="accent6"/>
          </a:solidFill>
          <a:ln w="12700">
            <a:miter lim="400000"/>
          </a:ln>
        </p:spPr>
        <p:txBody>
          <a:bodyPr lIns="45719" rIns="45719" anchor="ctr"/>
          <a:lstStyle/>
          <a:p>
            <a:pPr/>
          </a:p>
        </p:txBody>
      </p:sp>
      <p:pic>
        <p:nvPicPr>
          <p:cNvPr id="199" name="Image 6" descr="Image 6"/>
          <p:cNvPicPr>
            <a:picLocks noChangeAspect="1"/>
          </p:cNvPicPr>
          <p:nvPr/>
        </p:nvPicPr>
        <p:blipFill>
          <a:blip r:embed="rId3">
            <a:extLst/>
          </a:blip>
          <a:stretch>
            <a:fillRect/>
          </a:stretch>
        </p:blipFill>
        <p:spPr>
          <a:xfrm>
            <a:off x="1718456" y="3440503"/>
            <a:ext cx="1719265" cy="1724026"/>
          </a:xfrm>
          <a:prstGeom prst="rect">
            <a:avLst/>
          </a:prstGeom>
          <a:ln w="12700">
            <a:miter lim="400000"/>
          </a:ln>
        </p:spPr>
      </p:pic>
      <p:sp>
        <p:nvSpPr>
          <p:cNvPr id="200" name="Body Level One…"/>
          <p:cNvSpPr txBox="1"/>
          <p:nvPr>
            <p:ph type="body" sz="quarter" idx="1" hasCustomPrompt="1"/>
          </p:nvPr>
        </p:nvSpPr>
        <p:spPr>
          <a:xfrm>
            <a:off x="3986784" y="2567534"/>
            <a:ext cx="3566161" cy="1077872"/>
          </a:xfrm>
          <a:prstGeom prst="rect">
            <a:avLst/>
          </a:prstGeom>
        </p:spPr>
        <p:txBody>
          <a:bodyPr anchor="ctr"/>
          <a:lstStyle>
            <a:lvl1pPr marL="0" indent="0">
              <a:spcBef>
                <a:spcPts val="0"/>
              </a:spcBef>
              <a:buSzTx/>
              <a:buFontTx/>
              <a:buNone/>
              <a:defRPr cap="all">
                <a:latin typeface="Arial Black"/>
                <a:ea typeface="Arial Black"/>
                <a:cs typeface="Arial Black"/>
                <a:sym typeface="Arial Black"/>
              </a:defRPr>
            </a:lvl1pPr>
            <a:lvl2pPr marL="0" indent="457200">
              <a:spcBef>
                <a:spcPts val="0"/>
              </a:spcBef>
              <a:buSzTx/>
              <a:buFontTx/>
              <a:buNone/>
              <a:defRPr cap="all">
                <a:latin typeface="Arial Black"/>
                <a:ea typeface="Arial Black"/>
                <a:cs typeface="Arial Black"/>
                <a:sym typeface="Arial Black"/>
              </a:defRPr>
            </a:lvl2pPr>
            <a:lvl3pPr marL="0" indent="914400">
              <a:spcBef>
                <a:spcPts val="0"/>
              </a:spcBef>
              <a:buSzTx/>
              <a:buFontTx/>
              <a:buNone/>
              <a:defRPr cap="all">
                <a:latin typeface="Arial Black"/>
                <a:ea typeface="Arial Black"/>
                <a:cs typeface="Arial Black"/>
                <a:sym typeface="Arial Black"/>
              </a:defRPr>
            </a:lvl3pPr>
            <a:lvl4pPr marL="0" indent="1371600">
              <a:spcBef>
                <a:spcPts val="0"/>
              </a:spcBef>
              <a:buSzTx/>
              <a:buFontTx/>
              <a:buNone/>
              <a:defRPr cap="all">
                <a:latin typeface="Arial Black"/>
                <a:ea typeface="Arial Black"/>
                <a:cs typeface="Arial Black"/>
                <a:sym typeface="Arial Black"/>
              </a:defRPr>
            </a:lvl4pPr>
            <a:lvl5pPr marL="0" indent="1828800">
              <a:spcBef>
                <a:spcPts val="0"/>
              </a:spcBef>
              <a:buSzTx/>
              <a:buFontTx/>
              <a:buNone/>
              <a:defRPr cap="all">
                <a:latin typeface="Arial Black"/>
                <a:ea typeface="Arial Black"/>
                <a:cs typeface="Arial Black"/>
                <a:sym typeface="Arial Black"/>
              </a:defRPr>
            </a:lvl5pPr>
          </a:lstStyle>
          <a:p>
            <a:pPr/>
            <a:r>
              <a:t>Click to add text</a:t>
            </a:r>
          </a:p>
          <a:p>
            <a:pPr lvl="1"/>
            <a:r>
              <a:t/>
            </a:r>
          </a:p>
          <a:p>
            <a:pPr lvl="2"/>
            <a:r>
              <a:t/>
            </a:r>
          </a:p>
          <a:p>
            <a:pPr lvl="3"/>
            <a:r>
              <a:t/>
            </a:r>
          </a:p>
          <a:p>
            <a:pPr lvl="4"/>
            <a:r>
              <a:t/>
            </a:r>
          </a:p>
        </p:txBody>
      </p:sp>
      <p:sp>
        <p:nvSpPr>
          <p:cNvPr id="201" name="Text Placeholder 4"/>
          <p:cNvSpPr/>
          <p:nvPr>
            <p:ph type="body" sz="quarter" idx="21" hasCustomPrompt="1"/>
          </p:nvPr>
        </p:nvSpPr>
        <p:spPr>
          <a:xfrm>
            <a:off x="7857876" y="2567534"/>
            <a:ext cx="3568151" cy="1077872"/>
          </a:xfrm>
          <a:prstGeom prst="rect">
            <a:avLst/>
          </a:prstGeom>
        </p:spPr>
        <p:txBody>
          <a:bodyPr anchor="ctr"/>
          <a:lstStyle>
            <a:lvl1pPr marL="0" indent="0">
              <a:spcBef>
                <a:spcPts val="0"/>
              </a:spcBef>
              <a:buSzTx/>
              <a:buFontTx/>
              <a:buNone/>
              <a:defRPr cap="all">
                <a:latin typeface="Arial Black"/>
                <a:ea typeface="Arial Black"/>
                <a:cs typeface="Arial Black"/>
                <a:sym typeface="Arial Black"/>
              </a:defRPr>
            </a:lvl1pPr>
          </a:lstStyle>
          <a:p>
            <a:pPr/>
            <a:r>
              <a:t>Click to add 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2 Content 1">
    <p:spTree>
      <p:nvGrpSpPr>
        <p:cNvPr id="1" name=""/>
        <p:cNvGrpSpPr/>
        <p:nvPr/>
      </p:nvGrpSpPr>
      <p:grpSpPr>
        <a:xfrm>
          <a:off x="0" y="0"/>
          <a:ext cx="0" cy="0"/>
          <a:chOff x="0" y="0"/>
          <a:chExt cx="0" cy="0"/>
        </a:xfrm>
      </p:grpSpPr>
      <p:sp>
        <p:nvSpPr>
          <p:cNvPr id="208" name="Click to add title"/>
          <p:cNvSpPr txBox="1"/>
          <p:nvPr>
            <p:ph type="title" hasCustomPrompt="1"/>
          </p:nvPr>
        </p:nvSpPr>
        <p:spPr>
          <a:xfrm>
            <a:off x="3986784" y="731519"/>
            <a:ext cx="7439243" cy="1828801"/>
          </a:xfrm>
          <a:prstGeom prst="rect">
            <a:avLst/>
          </a:prstGeom>
        </p:spPr>
        <p:txBody>
          <a:bodyPr/>
          <a:lstStyle>
            <a:lvl1pPr algn="l"/>
          </a:lstStyle>
          <a:p>
            <a:pPr/>
            <a:r>
              <a:t>Click to add title</a:t>
            </a:r>
          </a:p>
        </p:txBody>
      </p:sp>
      <p:sp>
        <p:nvSpPr>
          <p:cNvPr id="209" name="Slide Number"/>
          <p:cNvSpPr txBox="1"/>
          <p:nvPr>
            <p:ph type="sldNum" sz="quarter" idx="2"/>
          </p:nvPr>
        </p:nvSpPr>
        <p:spPr>
          <a:prstGeom prst="rect">
            <a:avLst/>
          </a:prstGeom>
        </p:spPr>
        <p:txBody>
          <a:bodyPr/>
          <a:lstStyle/>
          <a:p>
            <a:pPr/>
            <a:fld id="{86CB4B4D-7CA3-9044-876B-883B54F8677D}" type="slidenum"/>
          </a:p>
        </p:txBody>
      </p:sp>
      <p:sp>
        <p:nvSpPr>
          <p:cNvPr id="210" name="Image 0"/>
          <p:cNvSpPr/>
          <p:nvPr/>
        </p:nvSpPr>
        <p:spPr>
          <a:xfrm>
            <a:off x="-5568" y="-2784"/>
            <a:ext cx="3443288" cy="6891338"/>
          </a:xfrm>
          <a:prstGeom prst="rect">
            <a:avLst/>
          </a:prstGeom>
          <a:solidFill>
            <a:schemeClr val="accent3"/>
          </a:solidFill>
          <a:ln w="12700">
            <a:miter lim="400000"/>
          </a:ln>
        </p:spPr>
        <p:txBody>
          <a:bodyPr lIns="45719" rIns="45719" anchor="ctr"/>
          <a:lstStyle/>
          <a:p>
            <a:pPr/>
          </a:p>
        </p:txBody>
      </p:sp>
      <p:pic>
        <p:nvPicPr>
          <p:cNvPr id="211" name="Image 1" descr="Image 1"/>
          <p:cNvPicPr>
            <a:picLocks noChangeAspect="1"/>
          </p:cNvPicPr>
          <p:nvPr/>
        </p:nvPicPr>
        <p:blipFill>
          <a:blip r:embed="rId2">
            <a:extLst/>
          </a:blip>
          <a:stretch>
            <a:fillRect/>
          </a:stretch>
        </p:blipFill>
        <p:spPr>
          <a:xfrm>
            <a:off x="1703310" y="-2784"/>
            <a:ext cx="1734411" cy="5167313"/>
          </a:xfrm>
          <a:prstGeom prst="rect">
            <a:avLst/>
          </a:prstGeom>
          <a:ln w="12700">
            <a:miter lim="400000"/>
          </a:ln>
        </p:spPr>
      </p:pic>
      <p:sp>
        <p:nvSpPr>
          <p:cNvPr id="212" name="Freeform: Shape 38"/>
          <p:cNvSpPr/>
          <p:nvPr/>
        </p:nvSpPr>
        <p:spPr>
          <a:xfrm>
            <a:off x="1721621" y="-2785"/>
            <a:ext cx="1716116" cy="17208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5" y="0"/>
                </a:moveTo>
                <a:lnTo>
                  <a:pt x="1389" y="0"/>
                </a:lnTo>
                <a:cubicBezTo>
                  <a:pt x="1389" y="11145"/>
                  <a:pt x="10455" y="20210"/>
                  <a:pt x="21599" y="20210"/>
                </a:cubicBezTo>
                <a:lnTo>
                  <a:pt x="21599" y="20424"/>
                </a:lnTo>
                <a:lnTo>
                  <a:pt x="21600" y="20425"/>
                </a:lnTo>
                <a:cubicBezTo>
                  <a:pt x="10338" y="20425"/>
                  <a:pt x="1175" y="11262"/>
                  <a:pt x="1175" y="0"/>
                </a:cubicBezTo>
                <a:close/>
                <a:moveTo>
                  <a:pt x="0" y="0"/>
                </a:moveTo>
                <a:lnTo>
                  <a:pt x="214" y="0"/>
                </a:lnTo>
                <a:cubicBezTo>
                  <a:pt x="214" y="11793"/>
                  <a:pt x="9807" y="21386"/>
                  <a:pt x="21600" y="21386"/>
                </a:cubicBezTo>
                <a:lnTo>
                  <a:pt x="21600" y="21600"/>
                </a:lnTo>
                <a:cubicBezTo>
                  <a:pt x="9690" y="21600"/>
                  <a:pt x="0" y="11910"/>
                  <a:pt x="0" y="0"/>
                </a:cubicBezTo>
                <a:close/>
                <a:moveTo>
                  <a:pt x="2351" y="0"/>
                </a:moveTo>
                <a:lnTo>
                  <a:pt x="2565" y="0"/>
                </a:lnTo>
                <a:cubicBezTo>
                  <a:pt x="2565" y="10497"/>
                  <a:pt x="11105" y="19035"/>
                  <a:pt x="21600" y="19035"/>
                </a:cubicBezTo>
                <a:lnTo>
                  <a:pt x="21600" y="19249"/>
                </a:lnTo>
                <a:cubicBezTo>
                  <a:pt x="10986" y="19249"/>
                  <a:pt x="2351" y="10614"/>
                  <a:pt x="2351" y="0"/>
                </a:cubicBezTo>
                <a:close/>
                <a:moveTo>
                  <a:pt x="3526" y="0"/>
                </a:moveTo>
                <a:lnTo>
                  <a:pt x="3740" y="0"/>
                </a:lnTo>
                <a:cubicBezTo>
                  <a:pt x="3740" y="9847"/>
                  <a:pt x="11751" y="17860"/>
                  <a:pt x="21600" y="17860"/>
                </a:cubicBezTo>
                <a:lnTo>
                  <a:pt x="21600" y="18074"/>
                </a:lnTo>
                <a:cubicBezTo>
                  <a:pt x="11634" y="18074"/>
                  <a:pt x="3526" y="9966"/>
                  <a:pt x="3526" y="0"/>
                </a:cubicBezTo>
                <a:close/>
                <a:moveTo>
                  <a:pt x="4701" y="0"/>
                </a:moveTo>
                <a:lnTo>
                  <a:pt x="4915" y="0"/>
                </a:lnTo>
                <a:cubicBezTo>
                  <a:pt x="4915" y="9199"/>
                  <a:pt x="12399" y="16684"/>
                  <a:pt x="21599" y="16684"/>
                </a:cubicBezTo>
                <a:lnTo>
                  <a:pt x="21599" y="16898"/>
                </a:lnTo>
                <a:lnTo>
                  <a:pt x="21600" y="16899"/>
                </a:lnTo>
                <a:cubicBezTo>
                  <a:pt x="12282" y="16899"/>
                  <a:pt x="4701" y="9318"/>
                  <a:pt x="4701" y="0"/>
                </a:cubicBezTo>
                <a:close/>
                <a:moveTo>
                  <a:pt x="5877" y="0"/>
                </a:moveTo>
                <a:lnTo>
                  <a:pt x="6091" y="0"/>
                </a:lnTo>
                <a:cubicBezTo>
                  <a:pt x="6091" y="8551"/>
                  <a:pt x="13049" y="15509"/>
                  <a:pt x="21600" y="15509"/>
                </a:cubicBezTo>
                <a:lnTo>
                  <a:pt x="21600" y="15723"/>
                </a:lnTo>
                <a:cubicBezTo>
                  <a:pt x="12931" y="15723"/>
                  <a:pt x="5877" y="8669"/>
                  <a:pt x="5877" y="0"/>
                </a:cubicBezTo>
                <a:close/>
                <a:moveTo>
                  <a:pt x="7052" y="0"/>
                </a:moveTo>
                <a:lnTo>
                  <a:pt x="7266" y="0"/>
                </a:lnTo>
                <a:cubicBezTo>
                  <a:pt x="7266" y="7903"/>
                  <a:pt x="13697" y="14334"/>
                  <a:pt x="21600" y="14334"/>
                </a:cubicBezTo>
                <a:lnTo>
                  <a:pt x="21600" y="14548"/>
                </a:lnTo>
                <a:cubicBezTo>
                  <a:pt x="13579" y="14548"/>
                  <a:pt x="7052" y="8021"/>
                  <a:pt x="7052" y="0"/>
                </a:cubicBezTo>
                <a:close/>
                <a:moveTo>
                  <a:pt x="8227" y="0"/>
                </a:moveTo>
                <a:lnTo>
                  <a:pt x="8441" y="0"/>
                </a:lnTo>
                <a:cubicBezTo>
                  <a:pt x="8441" y="7255"/>
                  <a:pt x="14343" y="13158"/>
                  <a:pt x="21599" y="13158"/>
                </a:cubicBezTo>
                <a:lnTo>
                  <a:pt x="21599" y="13371"/>
                </a:lnTo>
                <a:lnTo>
                  <a:pt x="21600" y="13373"/>
                </a:lnTo>
                <a:cubicBezTo>
                  <a:pt x="14227" y="13373"/>
                  <a:pt x="8227" y="7374"/>
                  <a:pt x="8227" y="0"/>
                </a:cubicBezTo>
                <a:close/>
                <a:moveTo>
                  <a:pt x="9404" y="0"/>
                </a:moveTo>
                <a:lnTo>
                  <a:pt x="9617" y="0"/>
                </a:lnTo>
                <a:cubicBezTo>
                  <a:pt x="9617" y="6607"/>
                  <a:pt x="14993" y="11983"/>
                  <a:pt x="21600" y="11983"/>
                </a:cubicBezTo>
                <a:lnTo>
                  <a:pt x="21600" y="12196"/>
                </a:lnTo>
                <a:cubicBezTo>
                  <a:pt x="14875" y="12196"/>
                  <a:pt x="9404" y="6725"/>
                  <a:pt x="9404" y="0"/>
                </a:cubicBezTo>
                <a:close/>
                <a:moveTo>
                  <a:pt x="10579" y="0"/>
                </a:moveTo>
                <a:lnTo>
                  <a:pt x="10792" y="0"/>
                </a:lnTo>
                <a:cubicBezTo>
                  <a:pt x="10792" y="5959"/>
                  <a:pt x="15641" y="10808"/>
                  <a:pt x="21600" y="10808"/>
                </a:cubicBezTo>
                <a:lnTo>
                  <a:pt x="21600" y="11021"/>
                </a:lnTo>
                <a:cubicBezTo>
                  <a:pt x="15523" y="11021"/>
                  <a:pt x="10579" y="6077"/>
                  <a:pt x="10579" y="0"/>
                </a:cubicBezTo>
                <a:close/>
                <a:moveTo>
                  <a:pt x="11754" y="0"/>
                </a:moveTo>
                <a:lnTo>
                  <a:pt x="11967" y="0"/>
                </a:lnTo>
                <a:cubicBezTo>
                  <a:pt x="11967" y="5311"/>
                  <a:pt x="16289" y="9631"/>
                  <a:pt x="21600" y="9631"/>
                </a:cubicBezTo>
                <a:lnTo>
                  <a:pt x="21600" y="9846"/>
                </a:lnTo>
                <a:cubicBezTo>
                  <a:pt x="16171" y="9846"/>
                  <a:pt x="11754" y="5429"/>
                  <a:pt x="11754" y="0"/>
                </a:cubicBezTo>
                <a:close/>
                <a:moveTo>
                  <a:pt x="12930" y="0"/>
                </a:moveTo>
                <a:lnTo>
                  <a:pt x="13144" y="0"/>
                </a:lnTo>
                <a:cubicBezTo>
                  <a:pt x="13144" y="4663"/>
                  <a:pt x="16938" y="8456"/>
                  <a:pt x="21600" y="8456"/>
                </a:cubicBezTo>
                <a:lnTo>
                  <a:pt x="21600" y="8670"/>
                </a:lnTo>
                <a:cubicBezTo>
                  <a:pt x="16819" y="8670"/>
                  <a:pt x="12930" y="4780"/>
                  <a:pt x="12930" y="0"/>
                </a:cubicBezTo>
                <a:close/>
                <a:moveTo>
                  <a:pt x="14105" y="0"/>
                </a:moveTo>
                <a:lnTo>
                  <a:pt x="14319" y="0"/>
                </a:lnTo>
                <a:cubicBezTo>
                  <a:pt x="14319" y="4014"/>
                  <a:pt x="17585" y="7281"/>
                  <a:pt x="21600" y="7281"/>
                </a:cubicBezTo>
                <a:lnTo>
                  <a:pt x="21600" y="7495"/>
                </a:lnTo>
                <a:cubicBezTo>
                  <a:pt x="17467" y="7495"/>
                  <a:pt x="14105" y="4133"/>
                  <a:pt x="14105" y="0"/>
                </a:cubicBezTo>
                <a:close/>
                <a:moveTo>
                  <a:pt x="15280" y="0"/>
                </a:moveTo>
                <a:lnTo>
                  <a:pt x="15494" y="0"/>
                </a:lnTo>
                <a:cubicBezTo>
                  <a:pt x="15494" y="3366"/>
                  <a:pt x="18233" y="6105"/>
                  <a:pt x="21600" y="6105"/>
                </a:cubicBezTo>
                <a:lnTo>
                  <a:pt x="21600" y="6320"/>
                </a:lnTo>
                <a:cubicBezTo>
                  <a:pt x="18115" y="6320"/>
                  <a:pt x="15280" y="3485"/>
                  <a:pt x="15280" y="0"/>
                </a:cubicBezTo>
                <a:close/>
                <a:moveTo>
                  <a:pt x="16456" y="0"/>
                </a:moveTo>
                <a:lnTo>
                  <a:pt x="16670" y="0"/>
                </a:lnTo>
                <a:cubicBezTo>
                  <a:pt x="16670" y="2718"/>
                  <a:pt x="18882" y="4930"/>
                  <a:pt x="21600" y="4930"/>
                </a:cubicBezTo>
                <a:lnTo>
                  <a:pt x="21600" y="5144"/>
                </a:lnTo>
                <a:cubicBezTo>
                  <a:pt x="18763" y="5144"/>
                  <a:pt x="16456" y="2836"/>
                  <a:pt x="16456" y="0"/>
                </a:cubicBezTo>
                <a:close/>
                <a:moveTo>
                  <a:pt x="17631" y="0"/>
                </a:moveTo>
                <a:lnTo>
                  <a:pt x="17845" y="0"/>
                </a:lnTo>
                <a:cubicBezTo>
                  <a:pt x="17845" y="2070"/>
                  <a:pt x="19530" y="3755"/>
                  <a:pt x="21600" y="3755"/>
                </a:cubicBezTo>
                <a:lnTo>
                  <a:pt x="21600" y="3969"/>
                </a:lnTo>
                <a:cubicBezTo>
                  <a:pt x="19412" y="3969"/>
                  <a:pt x="17631" y="2188"/>
                  <a:pt x="17631" y="0"/>
                </a:cubicBezTo>
                <a:close/>
                <a:moveTo>
                  <a:pt x="18806" y="0"/>
                </a:moveTo>
                <a:lnTo>
                  <a:pt x="19020" y="0"/>
                </a:lnTo>
                <a:cubicBezTo>
                  <a:pt x="19020" y="1422"/>
                  <a:pt x="20176" y="2580"/>
                  <a:pt x="21600" y="2580"/>
                </a:cubicBezTo>
                <a:lnTo>
                  <a:pt x="21600" y="2794"/>
                </a:lnTo>
                <a:cubicBezTo>
                  <a:pt x="20060" y="2794"/>
                  <a:pt x="18806" y="1541"/>
                  <a:pt x="18806" y="0"/>
                </a:cubicBezTo>
                <a:close/>
              </a:path>
            </a:pathLst>
          </a:custGeom>
          <a:solidFill>
            <a:srgbClr val="FDFAF6">
              <a:alpha val="99000"/>
            </a:srgbClr>
          </a:solidFill>
          <a:ln w="12700">
            <a:miter lim="400000"/>
          </a:ln>
        </p:spPr>
        <p:txBody>
          <a:bodyPr lIns="45719" rIns="45719" anchor="ctr"/>
          <a:lstStyle/>
          <a:p>
            <a:pPr/>
          </a:p>
        </p:txBody>
      </p:sp>
      <p:sp>
        <p:nvSpPr>
          <p:cNvPr id="213" name="Image 5"/>
          <p:cNvSpPr/>
          <p:nvPr/>
        </p:nvSpPr>
        <p:spPr>
          <a:xfrm>
            <a:off x="-5568" y="3440503"/>
            <a:ext cx="3443288" cy="3448053"/>
          </a:xfrm>
          <a:prstGeom prst="ellipse">
            <a:avLst/>
          </a:prstGeom>
          <a:solidFill>
            <a:schemeClr val="accent6"/>
          </a:solidFill>
          <a:ln w="12700">
            <a:miter lim="400000"/>
          </a:ln>
        </p:spPr>
        <p:txBody>
          <a:bodyPr lIns="45719" rIns="45719" anchor="ctr"/>
          <a:lstStyle/>
          <a:p>
            <a:pPr/>
          </a:p>
        </p:txBody>
      </p:sp>
      <p:pic>
        <p:nvPicPr>
          <p:cNvPr id="214" name="Image 6" descr="Image 6"/>
          <p:cNvPicPr>
            <a:picLocks noChangeAspect="1"/>
          </p:cNvPicPr>
          <p:nvPr/>
        </p:nvPicPr>
        <p:blipFill>
          <a:blip r:embed="rId3">
            <a:extLst/>
          </a:blip>
          <a:stretch>
            <a:fillRect/>
          </a:stretch>
        </p:blipFill>
        <p:spPr>
          <a:xfrm>
            <a:off x="1718456" y="3440503"/>
            <a:ext cx="1719265" cy="1724026"/>
          </a:xfrm>
          <a:prstGeom prst="rect">
            <a:avLst/>
          </a:prstGeom>
          <a:ln w="12700">
            <a:miter lim="400000"/>
          </a:ln>
        </p:spPr>
      </p:pic>
      <p:sp>
        <p:nvSpPr>
          <p:cNvPr id="215" name="Body Level One…"/>
          <p:cNvSpPr txBox="1"/>
          <p:nvPr>
            <p:ph type="body" sz="quarter" idx="1" hasCustomPrompt="1"/>
          </p:nvPr>
        </p:nvSpPr>
        <p:spPr>
          <a:xfrm>
            <a:off x="3986784" y="2733473"/>
            <a:ext cx="3566161" cy="3655296"/>
          </a:xfrm>
          <a:prstGeom prst="rect">
            <a:avLst/>
          </a:prstGeom>
        </p:spPr>
        <p:txBody>
          <a:bodyPr/>
          <a:lstStyle>
            <a:lvl1pPr>
              <a:spcBef>
                <a:spcPts val="1000"/>
              </a:spcBef>
              <a:defRPr sz="1400"/>
            </a:lvl1pPr>
            <a:lvl2pPr marL="743711" indent="-405383">
              <a:spcBef>
                <a:spcPts val="1000"/>
              </a:spcBef>
              <a:defRPr sz="1400"/>
            </a:lvl2pPr>
            <a:lvl3pPr marL="1237765" indent="-442237">
              <a:spcBef>
                <a:spcPts val="1000"/>
              </a:spcBef>
              <a:defRPr sz="1400"/>
            </a:lvl3pPr>
            <a:lvl4pPr marL="1694965" indent="-442237">
              <a:spcBef>
                <a:spcPts val="1000"/>
              </a:spcBef>
              <a:defRPr sz="1400"/>
            </a:lvl4pPr>
            <a:lvl5pPr marL="2152165" indent="-442237">
              <a:spcBef>
                <a:spcPts val="1000"/>
              </a:spcBef>
              <a:defRPr sz="1400"/>
            </a:lvl5pPr>
          </a:lstStyle>
          <a:p>
            <a:pPr/>
            <a:r>
              <a:t>Click to add text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2">
    <p:spTree>
      <p:nvGrpSpPr>
        <p:cNvPr id="1" name=""/>
        <p:cNvGrpSpPr/>
        <p:nvPr/>
      </p:nvGrpSpPr>
      <p:grpSpPr>
        <a:xfrm>
          <a:off x="0" y="0"/>
          <a:ext cx="0" cy="0"/>
          <a:chOff x="0" y="0"/>
          <a:chExt cx="0" cy="0"/>
        </a:xfrm>
      </p:grpSpPr>
      <p:sp>
        <p:nvSpPr>
          <p:cNvPr id="222" name="Freeform 21"/>
          <p:cNvSpPr/>
          <p:nvPr/>
        </p:nvSpPr>
        <p:spPr>
          <a:xfrm>
            <a:off x="760476" y="2882325"/>
            <a:ext cx="5029201" cy="3503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00" y="0"/>
                </a:lnTo>
                <a:lnTo>
                  <a:pt x="8797" y="38"/>
                </a:lnTo>
                <a:cubicBezTo>
                  <a:pt x="8797" y="1494"/>
                  <a:pt x="9694" y="2674"/>
                  <a:pt x="10800" y="2674"/>
                </a:cubicBezTo>
                <a:cubicBezTo>
                  <a:pt x="11906" y="2674"/>
                  <a:pt x="12803" y="1494"/>
                  <a:pt x="12803" y="38"/>
                </a:cubicBezTo>
                <a:lnTo>
                  <a:pt x="12800" y="0"/>
                </a:lnTo>
                <a:lnTo>
                  <a:pt x="21600" y="0"/>
                </a:lnTo>
                <a:lnTo>
                  <a:pt x="21600" y="21600"/>
                </a:lnTo>
                <a:lnTo>
                  <a:pt x="0" y="21600"/>
                </a:lnTo>
                <a:close/>
              </a:path>
            </a:pathLst>
          </a:custGeom>
          <a:ln w="12700">
            <a:solidFill>
              <a:schemeClr val="accent3"/>
            </a:solidFill>
            <a:miter/>
          </a:ln>
        </p:spPr>
        <p:txBody>
          <a:bodyPr lIns="45719" rIns="45719" anchor="ctr"/>
          <a:lstStyle/>
          <a:p>
            <a:pPr algn="ctr">
              <a:defRPr>
                <a:solidFill>
                  <a:srgbClr val="FDFAF6"/>
                </a:solidFill>
              </a:defRPr>
            </a:pPr>
          </a:p>
        </p:txBody>
      </p:sp>
      <p:sp>
        <p:nvSpPr>
          <p:cNvPr id="223" name="Freeform 22"/>
          <p:cNvSpPr/>
          <p:nvPr/>
        </p:nvSpPr>
        <p:spPr>
          <a:xfrm>
            <a:off x="6396826" y="2894358"/>
            <a:ext cx="5029201" cy="3503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00" y="0"/>
                </a:lnTo>
                <a:lnTo>
                  <a:pt x="8797" y="38"/>
                </a:lnTo>
                <a:cubicBezTo>
                  <a:pt x="8797" y="1494"/>
                  <a:pt x="9694" y="2674"/>
                  <a:pt x="10800" y="2674"/>
                </a:cubicBezTo>
                <a:cubicBezTo>
                  <a:pt x="11906" y="2674"/>
                  <a:pt x="12803" y="1494"/>
                  <a:pt x="12803" y="38"/>
                </a:cubicBezTo>
                <a:lnTo>
                  <a:pt x="12800" y="0"/>
                </a:lnTo>
                <a:lnTo>
                  <a:pt x="21600" y="0"/>
                </a:lnTo>
                <a:lnTo>
                  <a:pt x="21600" y="21600"/>
                </a:lnTo>
                <a:lnTo>
                  <a:pt x="0" y="21600"/>
                </a:lnTo>
                <a:close/>
              </a:path>
            </a:pathLst>
          </a:custGeom>
          <a:ln w="12700">
            <a:solidFill>
              <a:schemeClr val="accent1"/>
            </a:solidFill>
            <a:miter/>
          </a:ln>
        </p:spPr>
        <p:txBody>
          <a:bodyPr lIns="45719" rIns="45719" anchor="ctr"/>
          <a:lstStyle/>
          <a:p>
            <a:pPr algn="ctr">
              <a:defRPr>
                <a:solidFill>
                  <a:srgbClr val="FDFAF6"/>
                </a:solidFill>
              </a:defRPr>
            </a:pPr>
          </a:p>
        </p:txBody>
      </p:sp>
      <p:sp>
        <p:nvSpPr>
          <p:cNvPr id="224" name="Click to add title"/>
          <p:cNvSpPr txBox="1"/>
          <p:nvPr>
            <p:ph type="title" hasCustomPrompt="1"/>
          </p:nvPr>
        </p:nvSpPr>
        <p:spPr>
          <a:xfrm>
            <a:off x="760476" y="731519"/>
            <a:ext cx="10671048" cy="1359927"/>
          </a:xfrm>
          <a:prstGeom prst="rect">
            <a:avLst/>
          </a:prstGeom>
        </p:spPr>
        <p:txBody>
          <a:bodyPr anchor="ctr"/>
          <a:lstStyle/>
          <a:p>
            <a:pPr/>
            <a:r>
              <a:t>Click to add title</a:t>
            </a:r>
          </a:p>
        </p:txBody>
      </p:sp>
      <p:sp>
        <p:nvSpPr>
          <p:cNvPr id="225" name="Oval 1"/>
          <p:cNvSpPr/>
          <p:nvPr/>
        </p:nvSpPr>
        <p:spPr>
          <a:xfrm>
            <a:off x="2782396" y="2399324"/>
            <a:ext cx="978035" cy="978035"/>
          </a:xfrm>
          <a:prstGeom prst="ellipse">
            <a:avLst/>
          </a:prstGeom>
          <a:solidFill>
            <a:schemeClr val="accent3"/>
          </a:solidFill>
          <a:ln w="12700">
            <a:miter lim="400000"/>
          </a:ln>
        </p:spPr>
        <p:txBody>
          <a:bodyPr lIns="45719" rIns="45719" anchor="ctr"/>
          <a:lstStyle/>
          <a:p>
            <a:pPr algn="ctr">
              <a:defRPr>
                <a:solidFill>
                  <a:srgbClr val="FDFAF6"/>
                </a:solidFill>
              </a:defRPr>
            </a:pPr>
          </a:p>
        </p:txBody>
      </p:sp>
      <p:sp>
        <p:nvSpPr>
          <p:cNvPr id="226" name="Slide Number"/>
          <p:cNvSpPr txBox="1"/>
          <p:nvPr>
            <p:ph type="sldNum" sz="quarter" idx="2"/>
          </p:nvPr>
        </p:nvSpPr>
        <p:spPr>
          <a:prstGeom prst="rect">
            <a:avLst/>
          </a:prstGeom>
        </p:spPr>
        <p:txBody>
          <a:bodyPr/>
          <a:lstStyle/>
          <a:p>
            <a:pPr/>
            <a:fld id="{86CB4B4D-7CA3-9044-876B-883B54F8677D}" type="slidenum"/>
          </a:p>
        </p:txBody>
      </p:sp>
      <p:sp>
        <p:nvSpPr>
          <p:cNvPr id="227" name="Picture Placeholder 62"/>
          <p:cNvSpPr/>
          <p:nvPr>
            <p:ph type="pic" sz="quarter" idx="21"/>
          </p:nvPr>
        </p:nvSpPr>
        <p:spPr>
          <a:xfrm>
            <a:off x="2905653" y="2522580"/>
            <a:ext cx="731521" cy="731521"/>
          </a:xfrm>
          <a:prstGeom prst="rect">
            <a:avLst/>
          </a:prstGeom>
        </p:spPr>
        <p:txBody>
          <a:bodyPr lIns="91439" rIns="91439">
            <a:noAutofit/>
          </a:bodyPr>
          <a:lstStyle/>
          <a:p>
            <a:pPr/>
          </a:p>
        </p:txBody>
      </p:sp>
      <p:sp>
        <p:nvSpPr>
          <p:cNvPr id="228" name="Body Level One…"/>
          <p:cNvSpPr txBox="1"/>
          <p:nvPr>
            <p:ph type="body" sz="quarter" idx="1" hasCustomPrompt="1"/>
          </p:nvPr>
        </p:nvSpPr>
        <p:spPr>
          <a:xfrm>
            <a:off x="949568" y="3351245"/>
            <a:ext cx="4665788" cy="1062258"/>
          </a:xfrm>
          <a:prstGeom prst="rect">
            <a:avLst/>
          </a:prstGeom>
        </p:spPr>
        <p:txBody>
          <a:bodyPr lIns="91439" tIns="91439" rIns="91439" bIns="91439" anchor="ctr"/>
          <a:lstStyle>
            <a:lvl1pPr marL="0" indent="0" algn="ctr">
              <a:spcBef>
                <a:spcPts val="0"/>
              </a:spcBef>
              <a:buSzTx/>
              <a:buFontTx/>
              <a:buNone/>
              <a:defRPr cap="all">
                <a:latin typeface="Arial Black"/>
                <a:ea typeface="Arial Black"/>
                <a:cs typeface="Arial Black"/>
                <a:sym typeface="Arial Black"/>
              </a:defRPr>
            </a:lvl1pPr>
            <a:lvl2pPr marL="0" indent="457200" algn="ctr">
              <a:spcBef>
                <a:spcPts val="0"/>
              </a:spcBef>
              <a:buSzTx/>
              <a:buFontTx/>
              <a:buNone/>
              <a:defRPr cap="all">
                <a:latin typeface="Arial Black"/>
                <a:ea typeface="Arial Black"/>
                <a:cs typeface="Arial Black"/>
                <a:sym typeface="Arial Black"/>
              </a:defRPr>
            </a:lvl2pPr>
            <a:lvl3pPr marL="0" indent="914400" algn="ctr">
              <a:spcBef>
                <a:spcPts val="0"/>
              </a:spcBef>
              <a:buSzTx/>
              <a:buFontTx/>
              <a:buNone/>
              <a:defRPr cap="all">
                <a:latin typeface="Arial Black"/>
                <a:ea typeface="Arial Black"/>
                <a:cs typeface="Arial Black"/>
                <a:sym typeface="Arial Black"/>
              </a:defRPr>
            </a:lvl3pPr>
            <a:lvl4pPr marL="0" indent="1371600" algn="ctr">
              <a:spcBef>
                <a:spcPts val="0"/>
              </a:spcBef>
              <a:buSzTx/>
              <a:buFontTx/>
              <a:buNone/>
              <a:defRPr cap="all">
                <a:latin typeface="Arial Black"/>
                <a:ea typeface="Arial Black"/>
                <a:cs typeface="Arial Black"/>
                <a:sym typeface="Arial Black"/>
              </a:defRPr>
            </a:lvl4pPr>
            <a:lvl5pPr marL="0" indent="1828800" algn="ctr">
              <a:spcBef>
                <a:spcPts val="0"/>
              </a:spcBef>
              <a:buSzTx/>
              <a:buFontTx/>
              <a:buNone/>
              <a:defRPr cap="all">
                <a:latin typeface="Arial Black"/>
                <a:ea typeface="Arial Black"/>
                <a:cs typeface="Arial Black"/>
                <a:sym typeface="Arial Black"/>
              </a:defRPr>
            </a:lvl5pPr>
          </a:lstStyle>
          <a:p>
            <a:pPr/>
            <a:r>
              <a:t>Click to add text</a:t>
            </a:r>
          </a:p>
          <a:p>
            <a:pPr lvl="1"/>
            <a:r>
              <a:t/>
            </a:r>
          </a:p>
          <a:p>
            <a:pPr lvl="2"/>
            <a:r>
              <a:t/>
            </a:r>
          </a:p>
          <a:p>
            <a:pPr lvl="3"/>
            <a:r>
              <a:t/>
            </a:r>
          </a:p>
          <a:p>
            <a:pPr lvl="4"/>
            <a:r>
              <a:t/>
            </a:r>
          </a:p>
        </p:txBody>
      </p:sp>
      <p:sp>
        <p:nvSpPr>
          <p:cNvPr id="229" name="Oval 6"/>
          <p:cNvSpPr/>
          <p:nvPr/>
        </p:nvSpPr>
        <p:spPr>
          <a:xfrm>
            <a:off x="8422409" y="2399324"/>
            <a:ext cx="978035" cy="978035"/>
          </a:xfrm>
          <a:prstGeom prst="ellipse">
            <a:avLst/>
          </a:prstGeom>
          <a:solidFill>
            <a:schemeClr val="accent1"/>
          </a:solidFill>
          <a:ln w="12700">
            <a:miter lim="400000"/>
          </a:ln>
        </p:spPr>
        <p:txBody>
          <a:bodyPr lIns="45719" rIns="45719" anchor="ctr"/>
          <a:lstStyle/>
          <a:p>
            <a:pPr algn="ctr">
              <a:defRPr>
                <a:solidFill>
                  <a:srgbClr val="FDFAF6"/>
                </a:solidFill>
              </a:defRPr>
            </a:pPr>
          </a:p>
        </p:txBody>
      </p:sp>
      <p:sp>
        <p:nvSpPr>
          <p:cNvPr id="230" name="Picture Placeholder 62"/>
          <p:cNvSpPr/>
          <p:nvPr>
            <p:ph type="pic" sz="quarter" idx="22"/>
          </p:nvPr>
        </p:nvSpPr>
        <p:spPr>
          <a:xfrm>
            <a:off x="8545666" y="2522580"/>
            <a:ext cx="731521" cy="731521"/>
          </a:xfrm>
          <a:prstGeom prst="rect">
            <a:avLst/>
          </a:prstGeom>
        </p:spPr>
        <p:txBody>
          <a:bodyPr lIns="91439" rIns="91439">
            <a:noAutofit/>
          </a:bodyPr>
          <a:lstStyle/>
          <a:p>
            <a:pPr/>
          </a:p>
        </p:txBody>
      </p:sp>
      <p:sp>
        <p:nvSpPr>
          <p:cNvPr id="231" name="Text Placeholder 4"/>
          <p:cNvSpPr/>
          <p:nvPr>
            <p:ph type="body" sz="quarter" idx="23" hasCustomPrompt="1"/>
          </p:nvPr>
        </p:nvSpPr>
        <p:spPr>
          <a:xfrm>
            <a:off x="6601277" y="3351245"/>
            <a:ext cx="4663441" cy="1062258"/>
          </a:xfrm>
          <a:prstGeom prst="rect">
            <a:avLst/>
          </a:prstGeom>
        </p:spPr>
        <p:txBody>
          <a:bodyPr lIns="91439" tIns="91439" rIns="91439" bIns="91439" anchor="ctr"/>
          <a:lstStyle>
            <a:lvl1pPr marL="0" indent="0" algn="ctr">
              <a:spcBef>
                <a:spcPts val="0"/>
              </a:spcBef>
              <a:buSzTx/>
              <a:buFontTx/>
              <a:buNone/>
              <a:defRPr cap="all">
                <a:latin typeface="Arial Black"/>
                <a:ea typeface="Arial Black"/>
                <a:cs typeface="Arial Black"/>
                <a:sym typeface="Arial Black"/>
              </a:defRPr>
            </a:lvl1pPr>
          </a:lstStyle>
          <a:p>
            <a:pPr/>
            <a:r>
              <a:t>Click to add text</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2 Content 2">
    <p:spTree>
      <p:nvGrpSpPr>
        <p:cNvPr id="1" name=""/>
        <p:cNvGrpSpPr/>
        <p:nvPr/>
      </p:nvGrpSpPr>
      <p:grpSpPr>
        <a:xfrm>
          <a:off x="0" y="0"/>
          <a:ext cx="0" cy="0"/>
          <a:chOff x="0" y="0"/>
          <a:chExt cx="0" cy="0"/>
        </a:xfrm>
      </p:grpSpPr>
      <p:sp>
        <p:nvSpPr>
          <p:cNvPr id="238" name="Freeform 21"/>
          <p:cNvSpPr/>
          <p:nvPr/>
        </p:nvSpPr>
        <p:spPr>
          <a:xfrm>
            <a:off x="760476" y="2882325"/>
            <a:ext cx="5029201" cy="3503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00" y="0"/>
                </a:lnTo>
                <a:lnTo>
                  <a:pt x="8797" y="38"/>
                </a:lnTo>
                <a:cubicBezTo>
                  <a:pt x="8797" y="1494"/>
                  <a:pt x="9694" y="2674"/>
                  <a:pt x="10800" y="2674"/>
                </a:cubicBezTo>
                <a:cubicBezTo>
                  <a:pt x="11906" y="2674"/>
                  <a:pt x="12803" y="1494"/>
                  <a:pt x="12803" y="38"/>
                </a:cubicBezTo>
                <a:lnTo>
                  <a:pt x="12800" y="0"/>
                </a:lnTo>
                <a:lnTo>
                  <a:pt x="21600" y="0"/>
                </a:lnTo>
                <a:lnTo>
                  <a:pt x="21600" y="21600"/>
                </a:lnTo>
                <a:lnTo>
                  <a:pt x="0" y="21600"/>
                </a:lnTo>
                <a:close/>
              </a:path>
            </a:pathLst>
          </a:custGeom>
          <a:ln w="12700">
            <a:solidFill>
              <a:schemeClr val="accent3"/>
            </a:solidFill>
            <a:miter/>
          </a:ln>
        </p:spPr>
        <p:txBody>
          <a:bodyPr lIns="45719" rIns="45719" anchor="ctr"/>
          <a:lstStyle/>
          <a:p>
            <a:pPr algn="ctr">
              <a:defRPr>
                <a:solidFill>
                  <a:srgbClr val="FDFAF6"/>
                </a:solidFill>
              </a:defRPr>
            </a:pPr>
          </a:p>
        </p:txBody>
      </p:sp>
      <p:sp>
        <p:nvSpPr>
          <p:cNvPr id="239" name="Freeform 22"/>
          <p:cNvSpPr/>
          <p:nvPr/>
        </p:nvSpPr>
        <p:spPr>
          <a:xfrm>
            <a:off x="6396826" y="2894358"/>
            <a:ext cx="5029201" cy="3503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800" y="0"/>
                </a:lnTo>
                <a:lnTo>
                  <a:pt x="8797" y="38"/>
                </a:lnTo>
                <a:cubicBezTo>
                  <a:pt x="8797" y="1494"/>
                  <a:pt x="9694" y="2674"/>
                  <a:pt x="10800" y="2674"/>
                </a:cubicBezTo>
                <a:cubicBezTo>
                  <a:pt x="11906" y="2674"/>
                  <a:pt x="12803" y="1494"/>
                  <a:pt x="12803" y="38"/>
                </a:cubicBezTo>
                <a:lnTo>
                  <a:pt x="12800" y="0"/>
                </a:lnTo>
                <a:lnTo>
                  <a:pt x="21600" y="0"/>
                </a:lnTo>
                <a:lnTo>
                  <a:pt x="21600" y="21600"/>
                </a:lnTo>
                <a:lnTo>
                  <a:pt x="0" y="21600"/>
                </a:lnTo>
                <a:close/>
              </a:path>
            </a:pathLst>
          </a:custGeom>
          <a:ln w="12700">
            <a:solidFill>
              <a:schemeClr val="accent1"/>
            </a:solidFill>
            <a:miter/>
          </a:ln>
        </p:spPr>
        <p:txBody>
          <a:bodyPr lIns="45719" rIns="45719" anchor="ctr"/>
          <a:lstStyle/>
          <a:p>
            <a:pPr algn="ctr">
              <a:defRPr>
                <a:solidFill>
                  <a:srgbClr val="FDFAF6"/>
                </a:solidFill>
              </a:defRPr>
            </a:pPr>
          </a:p>
        </p:txBody>
      </p:sp>
      <p:sp>
        <p:nvSpPr>
          <p:cNvPr id="240" name="Click to add title"/>
          <p:cNvSpPr txBox="1"/>
          <p:nvPr>
            <p:ph type="title" hasCustomPrompt="1"/>
          </p:nvPr>
        </p:nvSpPr>
        <p:spPr>
          <a:xfrm>
            <a:off x="760476" y="731519"/>
            <a:ext cx="10671048" cy="1359927"/>
          </a:xfrm>
          <a:prstGeom prst="rect">
            <a:avLst/>
          </a:prstGeom>
        </p:spPr>
        <p:txBody>
          <a:bodyPr anchor="ctr"/>
          <a:lstStyle/>
          <a:p>
            <a:pPr/>
            <a:r>
              <a:t>Click to add title</a:t>
            </a:r>
          </a:p>
        </p:txBody>
      </p:sp>
      <p:sp>
        <p:nvSpPr>
          <p:cNvPr id="241" name="Slide Number"/>
          <p:cNvSpPr txBox="1"/>
          <p:nvPr>
            <p:ph type="sldNum" sz="quarter" idx="2"/>
          </p:nvPr>
        </p:nvSpPr>
        <p:spPr>
          <a:prstGeom prst="rect">
            <a:avLst/>
          </a:prstGeom>
        </p:spPr>
        <p:txBody>
          <a:bodyPr/>
          <a:lstStyle/>
          <a:p>
            <a:pPr/>
            <a:fld id="{86CB4B4D-7CA3-9044-876B-883B54F8677D}" type="slidenum"/>
          </a:p>
        </p:txBody>
      </p:sp>
      <p:sp>
        <p:nvSpPr>
          <p:cNvPr id="242" name="Oval 10"/>
          <p:cNvSpPr/>
          <p:nvPr/>
        </p:nvSpPr>
        <p:spPr>
          <a:xfrm>
            <a:off x="2782396" y="2399324"/>
            <a:ext cx="978035" cy="978035"/>
          </a:xfrm>
          <a:prstGeom prst="ellipse">
            <a:avLst/>
          </a:prstGeom>
          <a:solidFill>
            <a:schemeClr val="accent3"/>
          </a:solidFill>
          <a:ln w="12700">
            <a:miter lim="400000"/>
          </a:ln>
        </p:spPr>
        <p:txBody>
          <a:bodyPr lIns="45719" rIns="45719" anchor="ctr"/>
          <a:lstStyle/>
          <a:p>
            <a:pPr algn="ctr">
              <a:defRPr>
                <a:solidFill>
                  <a:srgbClr val="FDFAF6"/>
                </a:solidFill>
              </a:defRPr>
            </a:pPr>
          </a:p>
        </p:txBody>
      </p:sp>
      <p:sp>
        <p:nvSpPr>
          <p:cNvPr id="243" name="Picture Placeholder 62"/>
          <p:cNvSpPr/>
          <p:nvPr>
            <p:ph type="pic" sz="quarter" idx="21"/>
          </p:nvPr>
        </p:nvSpPr>
        <p:spPr>
          <a:xfrm>
            <a:off x="2905653" y="2522580"/>
            <a:ext cx="731521" cy="731521"/>
          </a:xfrm>
          <a:prstGeom prst="rect">
            <a:avLst/>
          </a:prstGeom>
        </p:spPr>
        <p:txBody>
          <a:bodyPr lIns="91439" rIns="91439">
            <a:noAutofit/>
          </a:bodyPr>
          <a:lstStyle/>
          <a:p>
            <a:pPr/>
          </a:p>
        </p:txBody>
      </p:sp>
      <p:sp>
        <p:nvSpPr>
          <p:cNvPr id="244" name="Body Level One…"/>
          <p:cNvSpPr txBox="1"/>
          <p:nvPr>
            <p:ph type="body" sz="quarter" idx="1" hasCustomPrompt="1"/>
          </p:nvPr>
        </p:nvSpPr>
        <p:spPr>
          <a:xfrm>
            <a:off x="949568" y="3497298"/>
            <a:ext cx="4665788" cy="2717466"/>
          </a:xfrm>
          <a:prstGeom prst="rect">
            <a:avLst/>
          </a:prstGeom>
        </p:spPr>
        <p:txBody>
          <a:bodyPr/>
          <a:lstStyle>
            <a:lvl1pPr>
              <a:spcBef>
                <a:spcPts val="1000"/>
              </a:spcBef>
              <a:defRPr sz="1400"/>
            </a:lvl1pPr>
            <a:lvl2pPr marL="743711" indent="-405383">
              <a:spcBef>
                <a:spcPts val="1000"/>
              </a:spcBef>
              <a:defRPr sz="1400"/>
            </a:lvl2pPr>
            <a:lvl3pPr marL="1237765" indent="-442237">
              <a:spcBef>
                <a:spcPts val="1000"/>
              </a:spcBef>
              <a:defRPr sz="1400"/>
            </a:lvl3pPr>
            <a:lvl4pPr marL="1694965" indent="-442237">
              <a:spcBef>
                <a:spcPts val="1000"/>
              </a:spcBef>
              <a:defRPr sz="1400"/>
            </a:lvl4pPr>
            <a:lvl5pPr marL="2152165" indent="-442237">
              <a:spcBef>
                <a:spcPts val="1000"/>
              </a:spcBef>
              <a:defRPr sz="1400"/>
            </a:lvl5pPr>
          </a:lstStyle>
          <a:p>
            <a:pPr/>
            <a:r>
              <a:t>Click to add text</a:t>
            </a:r>
          </a:p>
          <a:p>
            <a:pPr lvl="1"/>
            <a:r>
              <a:t/>
            </a:r>
          </a:p>
          <a:p>
            <a:pPr lvl="2"/>
            <a:r>
              <a:t/>
            </a:r>
          </a:p>
          <a:p>
            <a:pPr lvl="3"/>
            <a:r>
              <a:t/>
            </a:r>
          </a:p>
          <a:p>
            <a:pPr lvl="4"/>
            <a:r>
              <a:t/>
            </a:r>
          </a:p>
        </p:txBody>
      </p:sp>
      <p:sp>
        <p:nvSpPr>
          <p:cNvPr id="245" name="Oval 12"/>
          <p:cNvSpPr/>
          <p:nvPr/>
        </p:nvSpPr>
        <p:spPr>
          <a:xfrm>
            <a:off x="8422409" y="2399324"/>
            <a:ext cx="978035" cy="978035"/>
          </a:xfrm>
          <a:prstGeom prst="ellipse">
            <a:avLst/>
          </a:prstGeom>
          <a:solidFill>
            <a:schemeClr val="accent1"/>
          </a:solidFill>
          <a:ln w="12700">
            <a:miter lim="400000"/>
          </a:ln>
        </p:spPr>
        <p:txBody>
          <a:bodyPr lIns="45719" rIns="45719" anchor="ctr"/>
          <a:lstStyle/>
          <a:p>
            <a:pPr algn="ctr">
              <a:defRPr>
                <a:solidFill>
                  <a:srgbClr val="FDFAF6"/>
                </a:solidFill>
              </a:defRPr>
            </a:pPr>
          </a:p>
        </p:txBody>
      </p:sp>
      <p:sp>
        <p:nvSpPr>
          <p:cNvPr id="246" name="Picture Placeholder 62"/>
          <p:cNvSpPr/>
          <p:nvPr>
            <p:ph type="pic" sz="quarter" idx="22"/>
          </p:nvPr>
        </p:nvSpPr>
        <p:spPr>
          <a:xfrm>
            <a:off x="8545666" y="2522580"/>
            <a:ext cx="731521" cy="731521"/>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3">
    <p:spTree>
      <p:nvGrpSpPr>
        <p:cNvPr id="1" name=""/>
        <p:cNvGrpSpPr/>
        <p:nvPr/>
      </p:nvGrpSpPr>
      <p:grpSpPr>
        <a:xfrm>
          <a:off x="0" y="0"/>
          <a:ext cx="0" cy="0"/>
          <a:chOff x="0" y="0"/>
          <a:chExt cx="0" cy="0"/>
        </a:xfrm>
      </p:grpSpPr>
      <p:grpSp>
        <p:nvGrpSpPr>
          <p:cNvPr id="257" name="Group 11"/>
          <p:cNvGrpSpPr/>
          <p:nvPr/>
        </p:nvGrpSpPr>
        <p:grpSpPr>
          <a:xfrm>
            <a:off x="8761800" y="0"/>
            <a:ext cx="3430201" cy="6858001"/>
            <a:chOff x="0" y="0"/>
            <a:chExt cx="3430199" cy="6858000"/>
          </a:xfrm>
        </p:grpSpPr>
        <p:sp>
          <p:nvSpPr>
            <p:cNvPr id="253" name="Freeform: Shape 22"/>
            <p:cNvSpPr/>
            <p:nvPr/>
          </p:nvSpPr>
          <p:spPr>
            <a:xfrm>
              <a:off x="0" y="3427334"/>
              <a:ext cx="3430200" cy="3430666"/>
            </a:xfrm>
            <a:prstGeom prst="rect">
              <a:avLst/>
            </a:prstGeom>
            <a:solidFill>
              <a:schemeClr val="accent3"/>
            </a:solidFill>
            <a:ln w="12700" cap="flat">
              <a:noFill/>
              <a:miter lim="400000"/>
            </a:ln>
            <a:effectLst/>
          </p:spPr>
          <p:txBody>
            <a:bodyPr wrap="square" lIns="45719" tIns="45719" rIns="45719" bIns="45719" numCol="1" anchor="t">
              <a:noAutofit/>
            </a:bodyPr>
            <a:lstStyle/>
            <a:p>
              <a:pPr/>
            </a:p>
          </p:txBody>
        </p:sp>
        <p:sp>
          <p:nvSpPr>
            <p:cNvPr id="254" name="Freeform: Shape 19"/>
            <p:cNvSpPr/>
            <p:nvPr/>
          </p:nvSpPr>
          <p:spPr>
            <a:xfrm>
              <a:off x="0" y="3427334"/>
              <a:ext cx="3430200" cy="3430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21517"/>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255" name="Freeform: Shape 13"/>
            <p:cNvSpPr/>
            <p:nvPr/>
          </p:nvSpPr>
          <p:spPr>
            <a:xfrm>
              <a:off x="0" y="-1"/>
              <a:ext cx="3423786" cy="3437347"/>
            </a:xfrm>
            <a:prstGeom prst="rect">
              <a:avLst/>
            </a:prstGeom>
            <a:solidFill>
              <a:schemeClr val="accent5"/>
            </a:solidFill>
            <a:ln w="12700" cap="flat">
              <a:noFill/>
              <a:miter lim="400000"/>
            </a:ln>
            <a:effectLst/>
          </p:spPr>
          <p:txBody>
            <a:bodyPr wrap="square" lIns="45719" tIns="45719" rIns="45719" bIns="45719" numCol="1" anchor="t">
              <a:noAutofit/>
            </a:bodyPr>
            <a:lstStyle/>
            <a:p>
              <a:pPr/>
            </a:p>
          </p:txBody>
        </p:sp>
        <p:sp>
          <p:nvSpPr>
            <p:cNvPr id="256" name="Freeform: Shape 16"/>
            <p:cNvSpPr/>
            <p:nvPr/>
          </p:nvSpPr>
          <p:spPr>
            <a:xfrm>
              <a:off x="0" y="867"/>
              <a:ext cx="3423786" cy="3436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grpSp>
      <p:sp>
        <p:nvSpPr>
          <p:cNvPr id="258" name="Click to add title"/>
          <p:cNvSpPr txBox="1"/>
          <p:nvPr>
            <p:ph type="title" hasCustomPrompt="1"/>
          </p:nvPr>
        </p:nvSpPr>
        <p:spPr>
          <a:xfrm>
            <a:off x="914400" y="731519"/>
            <a:ext cx="7439243" cy="1828801"/>
          </a:xfrm>
          <a:prstGeom prst="rect">
            <a:avLst/>
          </a:prstGeom>
        </p:spPr>
        <p:txBody>
          <a:bodyPr/>
          <a:lstStyle>
            <a:lvl1pPr algn="l"/>
          </a:lstStyle>
          <a:p>
            <a:pPr/>
            <a:r>
              <a:t>Click to add title</a:t>
            </a:r>
          </a:p>
        </p:txBody>
      </p:sp>
      <p:sp>
        <p:nvSpPr>
          <p:cNvPr id="259" name="Slide Number"/>
          <p:cNvSpPr txBox="1"/>
          <p:nvPr>
            <p:ph type="sldNum" sz="quarter" idx="2"/>
          </p:nvPr>
        </p:nvSpPr>
        <p:spPr>
          <a:prstGeom prst="rect">
            <a:avLst/>
          </a:prstGeom>
        </p:spPr>
        <p:txBody>
          <a:bodyPr/>
          <a:lstStyle/>
          <a:p>
            <a:pPr/>
            <a:fld id="{86CB4B4D-7CA3-9044-876B-883B54F8677D}" type="slidenum"/>
          </a:p>
        </p:txBody>
      </p:sp>
      <p:sp>
        <p:nvSpPr>
          <p:cNvPr id="260" name="Body Level One…"/>
          <p:cNvSpPr txBox="1"/>
          <p:nvPr>
            <p:ph type="body" sz="quarter" idx="1" hasCustomPrompt="1"/>
          </p:nvPr>
        </p:nvSpPr>
        <p:spPr>
          <a:xfrm>
            <a:off x="914400" y="2567534"/>
            <a:ext cx="3566160" cy="1260754"/>
          </a:xfrm>
          <a:prstGeom prst="rect">
            <a:avLst/>
          </a:prstGeom>
        </p:spPr>
        <p:txBody>
          <a:bodyPr anchor="ctr"/>
          <a:lstStyle>
            <a:lvl1pPr marL="0" indent="0">
              <a:spcBef>
                <a:spcPts val="0"/>
              </a:spcBef>
              <a:buSzTx/>
              <a:buFontTx/>
              <a:buNone/>
              <a:defRPr cap="all">
                <a:latin typeface="Arial Black"/>
                <a:ea typeface="Arial Black"/>
                <a:cs typeface="Arial Black"/>
                <a:sym typeface="Arial Black"/>
              </a:defRPr>
            </a:lvl1pPr>
            <a:lvl2pPr marL="0" indent="457200">
              <a:spcBef>
                <a:spcPts val="0"/>
              </a:spcBef>
              <a:buSzTx/>
              <a:buFontTx/>
              <a:buNone/>
              <a:defRPr cap="all">
                <a:latin typeface="Arial Black"/>
                <a:ea typeface="Arial Black"/>
                <a:cs typeface="Arial Black"/>
                <a:sym typeface="Arial Black"/>
              </a:defRPr>
            </a:lvl2pPr>
            <a:lvl3pPr marL="0" indent="914400">
              <a:spcBef>
                <a:spcPts val="0"/>
              </a:spcBef>
              <a:buSzTx/>
              <a:buFontTx/>
              <a:buNone/>
              <a:defRPr cap="all">
                <a:latin typeface="Arial Black"/>
                <a:ea typeface="Arial Black"/>
                <a:cs typeface="Arial Black"/>
                <a:sym typeface="Arial Black"/>
              </a:defRPr>
            </a:lvl3pPr>
            <a:lvl4pPr marL="0" indent="1371600">
              <a:spcBef>
                <a:spcPts val="0"/>
              </a:spcBef>
              <a:buSzTx/>
              <a:buFontTx/>
              <a:buNone/>
              <a:defRPr cap="all">
                <a:latin typeface="Arial Black"/>
                <a:ea typeface="Arial Black"/>
                <a:cs typeface="Arial Black"/>
                <a:sym typeface="Arial Black"/>
              </a:defRPr>
            </a:lvl4pPr>
            <a:lvl5pPr marL="0" indent="1828800">
              <a:spcBef>
                <a:spcPts val="0"/>
              </a:spcBef>
              <a:buSzTx/>
              <a:buFontTx/>
              <a:buNone/>
              <a:defRPr cap="all">
                <a:latin typeface="Arial Black"/>
                <a:ea typeface="Arial Black"/>
                <a:cs typeface="Arial Black"/>
                <a:sym typeface="Arial Black"/>
              </a:defRPr>
            </a:lvl5pPr>
          </a:lstStyle>
          <a:p>
            <a:pPr/>
            <a:r>
              <a:t>Click to add text</a:t>
            </a:r>
          </a:p>
          <a:p>
            <a:pPr lvl="1"/>
            <a:r>
              <a:t/>
            </a:r>
          </a:p>
          <a:p>
            <a:pPr lvl="2"/>
            <a:r>
              <a:t/>
            </a:r>
          </a:p>
          <a:p>
            <a:pPr lvl="3"/>
            <a:r>
              <a:t/>
            </a:r>
          </a:p>
          <a:p>
            <a:pPr lvl="4"/>
            <a:r>
              <a:t/>
            </a:r>
          </a:p>
        </p:txBody>
      </p:sp>
      <p:sp>
        <p:nvSpPr>
          <p:cNvPr id="261" name="Text Placeholder 4"/>
          <p:cNvSpPr/>
          <p:nvPr>
            <p:ph type="body" sz="quarter" idx="21" hasCustomPrompt="1"/>
          </p:nvPr>
        </p:nvSpPr>
        <p:spPr>
          <a:xfrm>
            <a:off x="4782158" y="2567534"/>
            <a:ext cx="3568151" cy="1260754"/>
          </a:xfrm>
          <a:prstGeom prst="rect">
            <a:avLst/>
          </a:prstGeom>
        </p:spPr>
        <p:txBody>
          <a:bodyPr anchor="ctr"/>
          <a:lstStyle>
            <a:lvl1pPr marL="0" indent="0">
              <a:spcBef>
                <a:spcPts val="0"/>
              </a:spcBef>
              <a:buSzTx/>
              <a:buFontTx/>
              <a:buNone/>
              <a:defRPr cap="all">
                <a:latin typeface="Arial Black"/>
                <a:ea typeface="Arial Black"/>
                <a:cs typeface="Arial Black"/>
                <a:sym typeface="Arial Black"/>
              </a:defRPr>
            </a:lvl1pPr>
          </a:lstStyle>
          <a:p>
            <a:pPr/>
            <a:r>
              <a:t>Click to add text</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3 Column">
    <p:spTree>
      <p:nvGrpSpPr>
        <p:cNvPr id="1" name=""/>
        <p:cNvGrpSpPr/>
        <p:nvPr/>
      </p:nvGrpSpPr>
      <p:grpSpPr>
        <a:xfrm>
          <a:off x="0" y="0"/>
          <a:ext cx="0" cy="0"/>
          <a:chOff x="0" y="0"/>
          <a:chExt cx="0" cy="0"/>
        </a:xfrm>
      </p:grpSpPr>
      <p:sp>
        <p:nvSpPr>
          <p:cNvPr id="268" name="Click to add title"/>
          <p:cNvSpPr txBox="1"/>
          <p:nvPr>
            <p:ph type="title" hasCustomPrompt="1"/>
          </p:nvPr>
        </p:nvSpPr>
        <p:spPr>
          <a:xfrm>
            <a:off x="758951" y="731519"/>
            <a:ext cx="10671049" cy="1371601"/>
          </a:xfrm>
          <a:prstGeom prst="rect">
            <a:avLst/>
          </a:prstGeom>
        </p:spPr>
        <p:txBody>
          <a:bodyPr anchor="ctr"/>
          <a:lstStyle/>
          <a:p>
            <a:pPr/>
            <a:r>
              <a:t>Click to add title</a:t>
            </a:r>
          </a:p>
        </p:txBody>
      </p:sp>
      <p:sp>
        <p:nvSpPr>
          <p:cNvPr id="269" name="Slide Number"/>
          <p:cNvSpPr txBox="1"/>
          <p:nvPr>
            <p:ph type="sldNum" sz="quarter" idx="2"/>
          </p:nvPr>
        </p:nvSpPr>
        <p:spPr>
          <a:prstGeom prst="rect">
            <a:avLst/>
          </a:prstGeom>
        </p:spPr>
        <p:txBody>
          <a:bodyPr/>
          <a:lstStyle/>
          <a:p>
            <a:pPr/>
            <a:fld id="{86CB4B4D-7CA3-9044-876B-883B54F8677D}" type="slidenum"/>
          </a:p>
        </p:txBody>
      </p:sp>
      <p:sp>
        <p:nvSpPr>
          <p:cNvPr id="270" name="Oval 3"/>
          <p:cNvSpPr/>
          <p:nvPr/>
        </p:nvSpPr>
        <p:spPr>
          <a:xfrm>
            <a:off x="1874333" y="2396421"/>
            <a:ext cx="978035" cy="978035"/>
          </a:xfrm>
          <a:prstGeom prst="ellipse">
            <a:avLst/>
          </a:prstGeom>
          <a:solidFill>
            <a:schemeClr val="accent3"/>
          </a:solidFill>
          <a:ln w="12700">
            <a:miter lim="400000"/>
          </a:ln>
        </p:spPr>
        <p:txBody>
          <a:bodyPr lIns="45719" rIns="45719" anchor="ctr"/>
          <a:lstStyle/>
          <a:p>
            <a:pPr algn="ctr">
              <a:defRPr>
                <a:solidFill>
                  <a:srgbClr val="FDFAF6"/>
                </a:solidFill>
              </a:defRPr>
            </a:pPr>
          </a:p>
        </p:txBody>
      </p:sp>
      <p:sp>
        <p:nvSpPr>
          <p:cNvPr id="271" name="Picture Placeholder 62"/>
          <p:cNvSpPr/>
          <p:nvPr>
            <p:ph type="pic" sz="quarter" idx="21"/>
          </p:nvPr>
        </p:nvSpPr>
        <p:spPr>
          <a:xfrm>
            <a:off x="1997590" y="2519678"/>
            <a:ext cx="731521" cy="731521"/>
          </a:xfrm>
          <a:prstGeom prst="rect">
            <a:avLst/>
          </a:prstGeom>
        </p:spPr>
        <p:txBody>
          <a:bodyPr lIns="91439" rIns="91439">
            <a:noAutofit/>
          </a:bodyPr>
          <a:lstStyle/>
          <a:p>
            <a:pPr/>
          </a:p>
        </p:txBody>
      </p:sp>
      <p:sp>
        <p:nvSpPr>
          <p:cNvPr id="272" name="Body Level One…"/>
          <p:cNvSpPr txBox="1"/>
          <p:nvPr>
            <p:ph type="body" sz="quarter" idx="1" hasCustomPrompt="1"/>
          </p:nvPr>
        </p:nvSpPr>
        <p:spPr>
          <a:xfrm>
            <a:off x="713231" y="2885438"/>
            <a:ext cx="3328417" cy="3563863"/>
          </a:xfrm>
          <a:prstGeom prst="rect">
            <a:avLst/>
          </a:prstGeom>
          <a:ln>
            <a:solidFill>
              <a:schemeClr val="accent3"/>
            </a:solidFill>
            <a:round/>
          </a:ln>
        </p:spPr>
        <p:txBody>
          <a:bodyPr/>
          <a:lstStyle>
            <a:lvl1pPr marL="0" indent="0" algn="ctr">
              <a:spcBef>
                <a:spcPts val="0"/>
              </a:spcBef>
              <a:buSzTx/>
              <a:buFontTx/>
              <a:buNone/>
              <a:defRPr cap="all">
                <a:latin typeface="Arial Black"/>
                <a:ea typeface="Arial Black"/>
                <a:cs typeface="Arial Black"/>
                <a:sym typeface="Arial Black"/>
              </a:defRPr>
            </a:lvl1pPr>
            <a:lvl2pPr marL="0" indent="457200" algn="ctr">
              <a:spcBef>
                <a:spcPts val="0"/>
              </a:spcBef>
              <a:buSzTx/>
              <a:buFontTx/>
              <a:buNone/>
              <a:defRPr cap="all">
                <a:latin typeface="Arial Black"/>
                <a:ea typeface="Arial Black"/>
                <a:cs typeface="Arial Black"/>
                <a:sym typeface="Arial Black"/>
              </a:defRPr>
            </a:lvl2pPr>
            <a:lvl3pPr marL="0" indent="914400" algn="ctr">
              <a:spcBef>
                <a:spcPts val="0"/>
              </a:spcBef>
              <a:buSzTx/>
              <a:buFontTx/>
              <a:buNone/>
              <a:defRPr cap="all">
                <a:latin typeface="Arial Black"/>
                <a:ea typeface="Arial Black"/>
                <a:cs typeface="Arial Black"/>
                <a:sym typeface="Arial Black"/>
              </a:defRPr>
            </a:lvl3pPr>
            <a:lvl4pPr marL="0" indent="1371600" algn="ctr">
              <a:spcBef>
                <a:spcPts val="0"/>
              </a:spcBef>
              <a:buSzTx/>
              <a:buFontTx/>
              <a:buNone/>
              <a:defRPr cap="all">
                <a:latin typeface="Arial Black"/>
                <a:ea typeface="Arial Black"/>
                <a:cs typeface="Arial Black"/>
                <a:sym typeface="Arial Black"/>
              </a:defRPr>
            </a:lvl4pPr>
            <a:lvl5pPr marL="0" indent="1828800" algn="ctr">
              <a:spcBef>
                <a:spcPts val="0"/>
              </a:spcBef>
              <a:buSzTx/>
              <a:buFontTx/>
              <a:buNone/>
              <a:defRPr cap="all">
                <a:latin typeface="Arial Black"/>
                <a:ea typeface="Arial Black"/>
                <a:cs typeface="Arial Black"/>
                <a:sym typeface="Arial Black"/>
              </a:defRPr>
            </a:lvl5pPr>
          </a:lstStyle>
          <a:p>
            <a:pPr/>
            <a:r>
              <a:t>Click to add text</a:t>
            </a:r>
          </a:p>
          <a:p>
            <a:pPr lvl="1"/>
            <a:r>
              <a:t/>
            </a:r>
          </a:p>
          <a:p>
            <a:pPr lvl="2"/>
            <a:r>
              <a:t/>
            </a:r>
          </a:p>
          <a:p>
            <a:pPr lvl="3"/>
            <a:r>
              <a:t/>
            </a:r>
          </a:p>
          <a:p>
            <a:pPr lvl="4"/>
            <a:r>
              <a:t/>
            </a:r>
          </a:p>
        </p:txBody>
      </p:sp>
      <p:sp>
        <p:nvSpPr>
          <p:cNvPr id="273" name="Text Placeholder 51"/>
          <p:cNvSpPr/>
          <p:nvPr>
            <p:ph type="body" sz="quarter" idx="22" hasCustomPrompt="1"/>
          </p:nvPr>
        </p:nvSpPr>
        <p:spPr>
          <a:xfrm>
            <a:off x="992124" y="4572000"/>
            <a:ext cx="2770633" cy="1734044"/>
          </a:xfrm>
          <a:prstGeom prst="rect">
            <a:avLst/>
          </a:prstGeom>
        </p:spPr>
        <p:txBody>
          <a:bodyPr/>
          <a:lstStyle>
            <a:lvl1pPr>
              <a:defRPr sz="1400"/>
            </a:lvl1pPr>
          </a:lstStyle>
          <a:p>
            <a:pPr/>
            <a:r>
              <a:t>Click to add text</a:t>
            </a:r>
          </a:p>
        </p:txBody>
      </p:sp>
      <p:sp>
        <p:nvSpPr>
          <p:cNvPr id="274" name="Oval 8"/>
          <p:cNvSpPr/>
          <p:nvPr/>
        </p:nvSpPr>
        <p:spPr>
          <a:xfrm>
            <a:off x="5611431" y="2395602"/>
            <a:ext cx="978035" cy="978036"/>
          </a:xfrm>
          <a:prstGeom prst="ellipse">
            <a:avLst/>
          </a:prstGeom>
          <a:solidFill>
            <a:schemeClr val="accent1"/>
          </a:solidFill>
          <a:ln w="12700">
            <a:miter lim="400000"/>
          </a:ln>
        </p:spPr>
        <p:txBody>
          <a:bodyPr lIns="45719" rIns="45719" anchor="ctr"/>
          <a:lstStyle/>
          <a:p>
            <a:pPr algn="ctr">
              <a:defRPr>
                <a:solidFill>
                  <a:srgbClr val="FDFAF6"/>
                </a:solidFill>
              </a:defRPr>
            </a:pPr>
          </a:p>
        </p:txBody>
      </p:sp>
      <p:sp>
        <p:nvSpPr>
          <p:cNvPr id="275" name="Picture Placeholder 62"/>
          <p:cNvSpPr/>
          <p:nvPr>
            <p:ph type="pic" sz="quarter" idx="23"/>
          </p:nvPr>
        </p:nvSpPr>
        <p:spPr>
          <a:xfrm>
            <a:off x="5734687" y="2518860"/>
            <a:ext cx="731521" cy="731521"/>
          </a:xfrm>
          <a:prstGeom prst="rect">
            <a:avLst/>
          </a:prstGeom>
        </p:spPr>
        <p:txBody>
          <a:bodyPr lIns="91439" rIns="91439">
            <a:noAutofit/>
          </a:bodyPr>
          <a:lstStyle/>
          <a:p>
            <a:pPr/>
          </a:p>
        </p:txBody>
      </p:sp>
      <p:sp>
        <p:nvSpPr>
          <p:cNvPr id="276" name="Text Placeholder 4"/>
          <p:cNvSpPr/>
          <p:nvPr>
            <p:ph type="body" sz="quarter" idx="24" hasCustomPrompt="1"/>
          </p:nvPr>
        </p:nvSpPr>
        <p:spPr>
          <a:xfrm>
            <a:off x="4443984" y="2890518"/>
            <a:ext cx="3328416" cy="3558781"/>
          </a:xfrm>
          <a:prstGeom prst="rect">
            <a:avLst/>
          </a:prstGeom>
          <a:ln>
            <a:solidFill>
              <a:schemeClr val="accent1"/>
            </a:solidFill>
            <a:round/>
          </a:ln>
        </p:spPr>
        <p:txBody>
          <a:bodyPr/>
          <a:lstStyle>
            <a:lvl1pPr marL="0" indent="0" algn="ctr">
              <a:spcBef>
                <a:spcPts val="0"/>
              </a:spcBef>
              <a:buSzTx/>
              <a:buFontTx/>
              <a:buNone/>
              <a:defRPr cap="all">
                <a:latin typeface="Arial Black"/>
                <a:ea typeface="Arial Black"/>
                <a:cs typeface="Arial Black"/>
                <a:sym typeface="Arial Black"/>
              </a:defRPr>
            </a:lvl1pPr>
          </a:lstStyle>
          <a:p>
            <a:pPr/>
            <a:r>
              <a:t>Click to add text</a:t>
            </a:r>
          </a:p>
        </p:txBody>
      </p:sp>
      <p:sp>
        <p:nvSpPr>
          <p:cNvPr id="277" name="Text Placeholder 51"/>
          <p:cNvSpPr/>
          <p:nvPr>
            <p:ph type="body" sz="quarter" idx="25" hasCustomPrompt="1"/>
          </p:nvPr>
        </p:nvSpPr>
        <p:spPr>
          <a:xfrm>
            <a:off x="4722876" y="4572000"/>
            <a:ext cx="2770633" cy="1734044"/>
          </a:xfrm>
          <a:prstGeom prst="rect">
            <a:avLst/>
          </a:prstGeom>
        </p:spPr>
        <p:txBody>
          <a:bodyPr/>
          <a:lstStyle>
            <a:lvl1pPr>
              <a:defRPr sz="1400"/>
            </a:lvl1pPr>
          </a:lstStyle>
          <a:p>
            <a:pPr/>
            <a:r>
              <a:t>Click to add text</a:t>
            </a:r>
          </a:p>
        </p:txBody>
      </p:sp>
      <p:sp>
        <p:nvSpPr>
          <p:cNvPr id="278" name="Oval 10"/>
          <p:cNvSpPr/>
          <p:nvPr/>
        </p:nvSpPr>
        <p:spPr>
          <a:xfrm>
            <a:off x="9249532" y="2395602"/>
            <a:ext cx="978035" cy="978036"/>
          </a:xfrm>
          <a:prstGeom prst="ellipse">
            <a:avLst/>
          </a:prstGeom>
          <a:solidFill>
            <a:schemeClr val="accent4"/>
          </a:solidFill>
          <a:ln w="12700">
            <a:miter lim="400000"/>
          </a:ln>
        </p:spPr>
        <p:txBody>
          <a:bodyPr lIns="45719" rIns="45719" anchor="ctr"/>
          <a:lstStyle/>
          <a:p>
            <a:pPr algn="ctr">
              <a:defRPr>
                <a:solidFill>
                  <a:srgbClr val="FDFAF6"/>
                </a:solidFill>
              </a:defRPr>
            </a:pPr>
          </a:p>
        </p:txBody>
      </p:sp>
      <p:sp>
        <p:nvSpPr>
          <p:cNvPr id="279" name="Picture Placeholder 62"/>
          <p:cNvSpPr/>
          <p:nvPr>
            <p:ph type="pic" sz="quarter" idx="26"/>
          </p:nvPr>
        </p:nvSpPr>
        <p:spPr>
          <a:xfrm>
            <a:off x="9372789" y="2518860"/>
            <a:ext cx="731521" cy="731521"/>
          </a:xfrm>
          <a:prstGeom prst="rect">
            <a:avLst/>
          </a:prstGeom>
        </p:spPr>
        <p:txBody>
          <a:bodyPr lIns="91439" rIns="91439">
            <a:noAutofit/>
          </a:bodyPr>
          <a:lstStyle/>
          <a:p>
            <a:pPr/>
          </a:p>
        </p:txBody>
      </p:sp>
      <p:sp>
        <p:nvSpPr>
          <p:cNvPr id="280" name="Text Placeholder 4"/>
          <p:cNvSpPr/>
          <p:nvPr>
            <p:ph type="body" sz="quarter" idx="27" hasCustomPrompt="1"/>
          </p:nvPr>
        </p:nvSpPr>
        <p:spPr>
          <a:xfrm>
            <a:off x="8092440" y="2891788"/>
            <a:ext cx="3328416" cy="3557513"/>
          </a:xfrm>
          <a:prstGeom prst="rect">
            <a:avLst/>
          </a:prstGeom>
          <a:ln>
            <a:solidFill>
              <a:schemeClr val="accent4"/>
            </a:solidFill>
            <a:round/>
          </a:ln>
        </p:spPr>
        <p:txBody>
          <a:bodyPr/>
          <a:lstStyle>
            <a:lvl1pPr marL="0" indent="0" algn="ctr">
              <a:spcBef>
                <a:spcPts val="0"/>
              </a:spcBef>
              <a:buSzTx/>
              <a:buFontTx/>
              <a:buNone/>
              <a:defRPr cap="all">
                <a:latin typeface="Arial Black"/>
                <a:ea typeface="Arial Black"/>
                <a:cs typeface="Arial Black"/>
                <a:sym typeface="Arial Black"/>
              </a:defRPr>
            </a:lvl1pPr>
          </a:lstStyle>
          <a:p>
            <a:pPr/>
            <a:r>
              <a:t>Click to add text</a:t>
            </a:r>
          </a:p>
        </p:txBody>
      </p:sp>
      <p:sp>
        <p:nvSpPr>
          <p:cNvPr id="281" name="Text Placeholder 51"/>
          <p:cNvSpPr/>
          <p:nvPr>
            <p:ph type="body" sz="quarter" idx="28" hasCustomPrompt="1"/>
          </p:nvPr>
        </p:nvSpPr>
        <p:spPr>
          <a:xfrm>
            <a:off x="8371331" y="4572000"/>
            <a:ext cx="2770633" cy="1734044"/>
          </a:xfrm>
          <a:prstGeom prst="rect">
            <a:avLst/>
          </a:prstGeom>
        </p:spPr>
        <p:txBody>
          <a:bodyPr/>
          <a:lstStyle>
            <a:lvl1pPr>
              <a:defRPr sz="1400"/>
            </a:lvl1pPr>
          </a:lstStyle>
          <a:p>
            <a:pPr/>
            <a:r>
              <a:t>Click to add text</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ummary">
    <p:spTree>
      <p:nvGrpSpPr>
        <p:cNvPr id="1" name=""/>
        <p:cNvGrpSpPr/>
        <p:nvPr/>
      </p:nvGrpSpPr>
      <p:grpSpPr>
        <a:xfrm>
          <a:off x="0" y="0"/>
          <a:ext cx="0" cy="0"/>
          <a:chOff x="0" y="0"/>
          <a:chExt cx="0" cy="0"/>
        </a:xfrm>
      </p:grpSpPr>
      <p:sp>
        <p:nvSpPr>
          <p:cNvPr id="288" name="Image 2"/>
          <p:cNvSpPr/>
          <p:nvPr/>
        </p:nvSpPr>
        <p:spPr>
          <a:xfrm>
            <a:off x="8758238" y="-14287"/>
            <a:ext cx="3433763" cy="3452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cubicBezTo>
                  <a:pt x="0" y="9671"/>
                  <a:pt x="9671" y="0"/>
                  <a:pt x="21600" y="0"/>
                </a:cubicBezTo>
                <a:close/>
              </a:path>
            </a:pathLst>
          </a:custGeom>
          <a:solidFill>
            <a:schemeClr val="accent1"/>
          </a:solidFill>
          <a:ln w="12700">
            <a:miter lim="400000"/>
          </a:ln>
        </p:spPr>
        <p:txBody>
          <a:bodyPr lIns="45719" rIns="45719" anchor="ctr"/>
          <a:lstStyle/>
          <a:p>
            <a:pPr/>
          </a:p>
        </p:txBody>
      </p:sp>
      <p:sp>
        <p:nvSpPr>
          <p:cNvPr id="289" name="Image 3"/>
          <p:cNvSpPr/>
          <p:nvPr/>
        </p:nvSpPr>
        <p:spPr>
          <a:xfrm>
            <a:off x="8758238" y="3438525"/>
            <a:ext cx="3433763" cy="3433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cubicBezTo>
                  <a:pt x="9671" y="21600"/>
                  <a:pt x="0" y="11929"/>
                  <a:pt x="0" y="0"/>
                </a:cubicBezTo>
                <a:close/>
              </a:path>
            </a:pathLst>
          </a:custGeom>
          <a:solidFill>
            <a:schemeClr val="accent2"/>
          </a:solidFill>
          <a:ln w="12700">
            <a:miter lim="400000"/>
          </a:ln>
        </p:spPr>
        <p:txBody>
          <a:bodyPr lIns="45719" rIns="45719" anchor="ctr"/>
          <a:lstStyle/>
          <a:p>
            <a:pPr/>
          </a:p>
        </p:txBody>
      </p:sp>
      <p:sp>
        <p:nvSpPr>
          <p:cNvPr id="290" name="Image 4"/>
          <p:cNvSpPr/>
          <p:nvPr/>
        </p:nvSpPr>
        <p:spPr>
          <a:xfrm flipV="1">
            <a:off x="9991725" y="1247775"/>
            <a:ext cx="2200275" cy="2181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11930"/>
                  <a:pt x="9670" y="21600"/>
                  <a:pt x="21600" y="21600"/>
                </a:cubicBezTo>
                <a:lnTo>
                  <a:pt x="21600" y="0"/>
                </a:lnTo>
                <a:lnTo>
                  <a:pt x="0" y="0"/>
                </a:lnTo>
                <a:close/>
              </a:path>
            </a:pathLst>
          </a:custGeom>
          <a:solidFill>
            <a:schemeClr val="accent4"/>
          </a:solidFill>
          <a:ln w="12700">
            <a:miter lim="400000"/>
          </a:ln>
        </p:spPr>
        <p:txBody>
          <a:bodyPr lIns="45719" rIns="45719" anchor="ctr"/>
          <a:lstStyle/>
          <a:p>
            <a:pPr/>
          </a:p>
        </p:txBody>
      </p:sp>
      <p:sp>
        <p:nvSpPr>
          <p:cNvPr id="291" name="Image 7"/>
          <p:cNvSpPr/>
          <p:nvPr/>
        </p:nvSpPr>
        <p:spPr>
          <a:xfrm flipV="1">
            <a:off x="-20086" y="4580051"/>
            <a:ext cx="2277948" cy="22779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929" y="21600"/>
                  <a:pt x="21600" y="11929"/>
                  <a:pt x="21600" y="0"/>
                </a:cubicBezTo>
                <a:lnTo>
                  <a:pt x="0" y="0"/>
                </a:lnTo>
                <a:lnTo>
                  <a:pt x="0" y="21600"/>
                </a:lnTo>
                <a:close/>
              </a:path>
            </a:pathLst>
          </a:custGeom>
          <a:solidFill>
            <a:schemeClr val="accent4"/>
          </a:solidFill>
          <a:ln w="12700">
            <a:miter lim="400000"/>
          </a:ln>
        </p:spPr>
        <p:txBody>
          <a:bodyPr lIns="45719" rIns="45719" anchor="ctr"/>
          <a:lstStyle/>
          <a:p>
            <a:pPr/>
          </a:p>
        </p:txBody>
      </p:sp>
      <p:pic>
        <p:nvPicPr>
          <p:cNvPr id="292" name="Image 2" descr="Image 2"/>
          <p:cNvPicPr>
            <a:picLocks noChangeAspect="1"/>
          </p:cNvPicPr>
          <p:nvPr/>
        </p:nvPicPr>
        <p:blipFill>
          <a:blip r:embed="rId2">
            <a:extLst/>
          </a:blip>
          <a:stretch>
            <a:fillRect/>
          </a:stretch>
        </p:blipFill>
        <p:spPr>
          <a:xfrm>
            <a:off x="9991886" y="3441269"/>
            <a:ext cx="2200115" cy="2200114"/>
          </a:xfrm>
          <a:prstGeom prst="rect">
            <a:avLst/>
          </a:prstGeom>
          <a:ln w="12700">
            <a:miter lim="400000"/>
          </a:ln>
        </p:spPr>
      </p:pic>
      <p:sp>
        <p:nvSpPr>
          <p:cNvPr id="293" name="Image 2"/>
          <p:cNvSpPr/>
          <p:nvPr/>
        </p:nvSpPr>
        <p:spPr>
          <a:xfrm>
            <a:off x="1707958" y="5667616"/>
            <a:ext cx="775022" cy="775022"/>
          </a:xfrm>
          <a:prstGeom prst="ellipse">
            <a:avLst/>
          </a:prstGeom>
          <a:solidFill>
            <a:schemeClr val="accent6"/>
          </a:solidFill>
          <a:ln w="12700">
            <a:miter lim="400000"/>
          </a:ln>
        </p:spPr>
        <p:txBody>
          <a:bodyPr lIns="45719" rIns="45719" anchor="ctr"/>
          <a:lstStyle/>
          <a:p>
            <a:pPr/>
          </a:p>
        </p:txBody>
      </p:sp>
      <p:sp>
        <p:nvSpPr>
          <p:cNvPr id="294" name="Click to add title"/>
          <p:cNvSpPr txBox="1"/>
          <p:nvPr>
            <p:ph type="title" hasCustomPrompt="1"/>
          </p:nvPr>
        </p:nvSpPr>
        <p:spPr>
          <a:xfrm>
            <a:off x="914400" y="731519"/>
            <a:ext cx="7223760" cy="1828801"/>
          </a:xfrm>
          <a:prstGeom prst="rect">
            <a:avLst/>
          </a:prstGeom>
        </p:spPr>
        <p:txBody>
          <a:bodyPr/>
          <a:lstStyle>
            <a:lvl1pPr algn="l"/>
          </a:lstStyle>
          <a:p>
            <a:pPr/>
            <a:r>
              <a:t>Click to add title</a:t>
            </a:r>
          </a:p>
        </p:txBody>
      </p:sp>
      <p:sp>
        <p:nvSpPr>
          <p:cNvPr id="295" name="Slide Number"/>
          <p:cNvSpPr txBox="1"/>
          <p:nvPr>
            <p:ph type="sldNum" sz="quarter" idx="2"/>
          </p:nvPr>
        </p:nvSpPr>
        <p:spPr>
          <a:prstGeom prst="rect">
            <a:avLst/>
          </a:prstGeom>
        </p:spPr>
        <p:txBody>
          <a:bodyPr/>
          <a:lstStyle/>
          <a:p>
            <a:pPr/>
            <a:fld id="{86CB4B4D-7CA3-9044-876B-883B54F8677D}" type="slidenum"/>
          </a:p>
        </p:txBody>
      </p:sp>
      <p:sp>
        <p:nvSpPr>
          <p:cNvPr id="296" name="Body Level One…"/>
          <p:cNvSpPr txBox="1"/>
          <p:nvPr>
            <p:ph type="body" sz="half" idx="1" hasCustomPrompt="1"/>
          </p:nvPr>
        </p:nvSpPr>
        <p:spPr>
          <a:xfrm>
            <a:off x="914400" y="2644544"/>
            <a:ext cx="7223760" cy="2889330"/>
          </a:xfrm>
          <a:prstGeom prst="rect">
            <a:avLst/>
          </a:prstGeom>
        </p:spPr>
        <p:txBody>
          <a:bodyPr/>
          <a:lstStyle>
            <a:lvl1pPr marL="0" indent="0">
              <a:buSzTx/>
              <a:buFontTx/>
              <a:buNone/>
              <a:defRPr sz="1400"/>
            </a:lvl1pPr>
            <a:lvl2pPr marL="685800" indent="-347472">
              <a:buFontTx/>
              <a:defRPr sz="1400"/>
            </a:lvl2pPr>
            <a:lvl3pPr marL="1143000" indent="-347472">
              <a:buFontTx/>
              <a:defRPr sz="1400"/>
            </a:lvl3pPr>
            <a:lvl4pPr marL="1600200" indent="-347472">
              <a:buFontTx/>
              <a:defRPr sz="1400"/>
            </a:lvl4pPr>
            <a:lvl5pPr marL="2057400" indent="-347472">
              <a:buFontTx/>
              <a:defRPr sz="1400"/>
            </a:lvl5pPr>
          </a:lstStyle>
          <a:p>
            <a:pPr/>
            <a:r>
              <a:t>Click to add text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grpSp>
        <p:nvGrpSpPr>
          <p:cNvPr id="26" name="Group 5"/>
          <p:cNvGrpSpPr/>
          <p:nvPr/>
        </p:nvGrpSpPr>
        <p:grpSpPr>
          <a:xfrm>
            <a:off x="6452303" y="3405018"/>
            <a:ext cx="5739698" cy="3467972"/>
            <a:chOff x="0" y="0"/>
            <a:chExt cx="5739696" cy="3467970"/>
          </a:xfrm>
        </p:grpSpPr>
        <p:sp>
          <p:nvSpPr>
            <p:cNvPr id="24" name="Freeform 7"/>
            <p:cNvSpPr/>
            <p:nvPr/>
          </p:nvSpPr>
          <p:spPr>
            <a:xfrm>
              <a:off x="0" y="0"/>
              <a:ext cx="2883157" cy="3467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25" name="Freeform 6"/>
            <p:cNvSpPr/>
            <p:nvPr/>
          </p:nvSpPr>
          <p:spPr>
            <a:xfrm>
              <a:off x="2866168" y="0"/>
              <a:ext cx="2873529" cy="3467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lnTo>
                    <a:pt x="0" y="0"/>
                  </a:lnTo>
                  <a:close/>
                </a:path>
              </a:pathLst>
            </a:custGeom>
            <a:solidFill>
              <a:schemeClr val="accent2"/>
            </a:solidFill>
            <a:ln w="12700" cap="flat">
              <a:noFill/>
              <a:miter lim="400000"/>
            </a:ln>
            <a:effectLst/>
          </p:spPr>
          <p:txBody>
            <a:bodyPr wrap="square" lIns="45719" tIns="45719" rIns="45719" bIns="45719" numCol="1" anchor="t">
              <a:noAutofit/>
            </a:bodyPr>
            <a:lstStyle/>
            <a:p>
              <a:pPr/>
            </a:p>
          </p:txBody>
        </p:sp>
      </p:grpSp>
      <p:grpSp>
        <p:nvGrpSpPr>
          <p:cNvPr id="29" name="Group 8"/>
          <p:cNvGrpSpPr/>
          <p:nvPr/>
        </p:nvGrpSpPr>
        <p:grpSpPr>
          <a:xfrm>
            <a:off x="6465609" y="0"/>
            <a:ext cx="5739699" cy="3467972"/>
            <a:chOff x="0" y="0"/>
            <a:chExt cx="5739697" cy="3467970"/>
          </a:xfrm>
        </p:grpSpPr>
        <p:sp>
          <p:nvSpPr>
            <p:cNvPr id="27" name="Freeform 7"/>
            <p:cNvSpPr/>
            <p:nvPr/>
          </p:nvSpPr>
          <p:spPr>
            <a:xfrm rot="10800000">
              <a:off x="2856540" y="0"/>
              <a:ext cx="2883158" cy="3467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chemeClr val="accent4"/>
            </a:solidFill>
            <a:ln w="12700" cap="flat">
              <a:noFill/>
              <a:miter lim="400000"/>
            </a:ln>
            <a:effectLst/>
          </p:spPr>
          <p:txBody>
            <a:bodyPr wrap="square" lIns="45719" tIns="45719" rIns="45719" bIns="45719" numCol="1" anchor="t">
              <a:noAutofit/>
            </a:bodyPr>
            <a:lstStyle/>
            <a:p>
              <a:pPr/>
            </a:p>
          </p:txBody>
        </p:sp>
        <p:sp>
          <p:nvSpPr>
            <p:cNvPr id="28" name="Freeform 6"/>
            <p:cNvSpPr/>
            <p:nvPr/>
          </p:nvSpPr>
          <p:spPr>
            <a:xfrm rot="10800000">
              <a:off x="-1" y="0"/>
              <a:ext cx="2873531" cy="3467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lnTo>
                    <a:pt x="0" y="0"/>
                  </a:lnTo>
                  <a:close/>
                </a:path>
              </a:pathLst>
            </a:custGeom>
            <a:solidFill>
              <a:schemeClr val="accent5"/>
            </a:solidFill>
            <a:ln w="12700" cap="flat">
              <a:noFill/>
              <a:miter lim="400000"/>
            </a:ln>
            <a:effectLst/>
          </p:spPr>
          <p:txBody>
            <a:bodyPr wrap="square" lIns="45719" tIns="45719" rIns="45719" bIns="45719" numCol="1" anchor="t">
              <a:noAutofit/>
            </a:bodyPr>
            <a:lstStyle/>
            <a:p>
              <a:pPr/>
            </a:p>
          </p:txBody>
        </p:sp>
      </p:grpSp>
      <p:sp>
        <p:nvSpPr>
          <p:cNvPr id="30" name="Image 2"/>
          <p:cNvSpPr/>
          <p:nvPr/>
        </p:nvSpPr>
        <p:spPr>
          <a:xfrm>
            <a:off x="7642518" y="4577658"/>
            <a:ext cx="775022" cy="775022"/>
          </a:xfrm>
          <a:prstGeom prst="ellipse">
            <a:avLst/>
          </a:prstGeom>
          <a:solidFill>
            <a:schemeClr val="accent6"/>
          </a:solidFill>
          <a:ln w="12700">
            <a:miter lim="400000"/>
          </a:ln>
        </p:spPr>
        <p:txBody>
          <a:bodyPr lIns="45719" rIns="45719" anchor="ctr"/>
          <a:lstStyle/>
          <a:p>
            <a:pPr/>
          </a:p>
        </p:txBody>
      </p:sp>
      <p:sp>
        <p:nvSpPr>
          <p:cNvPr id="31" name="Click to add title"/>
          <p:cNvSpPr txBox="1"/>
          <p:nvPr>
            <p:ph type="title" hasCustomPrompt="1"/>
          </p:nvPr>
        </p:nvSpPr>
        <p:spPr>
          <a:xfrm>
            <a:off x="914400" y="548640"/>
            <a:ext cx="6583681" cy="2286001"/>
          </a:xfrm>
          <a:prstGeom prst="rect">
            <a:avLst/>
          </a:prstGeom>
        </p:spPr>
        <p:txBody>
          <a:bodyPr/>
          <a:lstStyle>
            <a:lvl1pPr algn="l"/>
          </a:lstStyle>
          <a:p>
            <a:pPr/>
            <a:r>
              <a:t>Click to add title</a:t>
            </a:r>
          </a:p>
        </p:txBody>
      </p:sp>
      <p:sp>
        <p:nvSpPr>
          <p:cNvPr id="32" name="Body Level One…"/>
          <p:cNvSpPr txBox="1"/>
          <p:nvPr>
            <p:ph type="body" sz="half" idx="1" hasCustomPrompt="1"/>
          </p:nvPr>
        </p:nvSpPr>
        <p:spPr>
          <a:xfrm>
            <a:off x="914400" y="2926079"/>
            <a:ext cx="6583681" cy="3122169"/>
          </a:xfrm>
          <a:prstGeom prst="rect">
            <a:avLst/>
          </a:prstGeom>
        </p:spPr>
        <p:txBody>
          <a:bodyPr/>
          <a:lstStyle>
            <a:lvl1pPr marL="0" indent="0">
              <a:lnSpc>
                <a:spcPct val="150000"/>
              </a:lnSpc>
              <a:spcBef>
                <a:spcPts val="0"/>
              </a:spcBef>
              <a:buSzTx/>
              <a:buFontTx/>
              <a:buNone/>
              <a:defRPr sz="2400"/>
            </a:lvl1pPr>
            <a:lvl2pPr marL="416966" indent="-416966">
              <a:lnSpc>
                <a:spcPct val="150000"/>
              </a:lnSpc>
              <a:spcBef>
                <a:spcPts val="0"/>
              </a:spcBef>
              <a:buFontTx/>
              <a:defRPr sz="2400"/>
            </a:lvl2pPr>
            <a:lvl3pPr marL="801623" indent="-463295">
              <a:lnSpc>
                <a:spcPct val="150000"/>
              </a:lnSpc>
              <a:spcBef>
                <a:spcPts val="0"/>
              </a:spcBef>
              <a:buFontTx/>
              <a:defRPr sz="2400"/>
            </a:lvl3pPr>
            <a:lvl4pPr marL="1716023" indent="-463295">
              <a:lnSpc>
                <a:spcPct val="150000"/>
              </a:lnSpc>
              <a:spcBef>
                <a:spcPts val="0"/>
              </a:spcBef>
              <a:buFontTx/>
              <a:defRPr sz="2400"/>
            </a:lvl4pPr>
            <a:lvl5pPr marL="2173223" indent="-463295">
              <a:lnSpc>
                <a:spcPct val="150000"/>
              </a:lnSpc>
              <a:spcBef>
                <a:spcPts val="0"/>
              </a:spcBef>
              <a:buFontTx/>
              <a:defRPr sz="2400"/>
            </a:lvl5pPr>
          </a:lstStyle>
          <a:p>
            <a:pPr/>
            <a:r>
              <a:t>Click to add text</a:t>
            </a:r>
          </a:p>
          <a:p>
            <a:pPr lvl="1"/>
            <a:r>
              <a:t/>
            </a:r>
          </a:p>
          <a:p>
            <a:pPr lvl="2"/>
            <a:r>
              <a:t/>
            </a:r>
          </a:p>
          <a:p>
            <a:pPr lvl="3"/>
            <a:r>
              <a:t/>
            </a:r>
          </a:p>
          <a:p>
            <a:pPr lvl="4"/>
            <a:r>
              <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losing">
    <p:bg>
      <p:bgPr>
        <a:solidFill>
          <a:schemeClr val="accent6"/>
        </a:solidFill>
      </p:bgPr>
    </p:bg>
    <p:spTree>
      <p:nvGrpSpPr>
        <p:cNvPr id="1" name=""/>
        <p:cNvGrpSpPr/>
        <p:nvPr/>
      </p:nvGrpSpPr>
      <p:grpSpPr>
        <a:xfrm>
          <a:off x="0" y="0"/>
          <a:ext cx="0" cy="0"/>
          <a:chOff x="0" y="0"/>
          <a:chExt cx="0" cy="0"/>
        </a:xfrm>
      </p:grpSpPr>
      <p:sp>
        <p:nvSpPr>
          <p:cNvPr id="303" name="Freeform: Shape 12"/>
          <p:cNvSpPr/>
          <p:nvPr/>
        </p:nvSpPr>
        <p:spPr>
          <a:xfrm>
            <a:off x="-1" y="0"/>
            <a:ext cx="8948740"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321" y="0"/>
                </a:lnTo>
                <a:lnTo>
                  <a:pt x="14597" y="46"/>
                </a:lnTo>
                <a:cubicBezTo>
                  <a:pt x="18562" y="841"/>
                  <a:pt x="21600" y="5335"/>
                  <a:pt x="21600" y="10761"/>
                </a:cubicBezTo>
                <a:cubicBezTo>
                  <a:pt x="21600" y="16560"/>
                  <a:pt x="18129" y="21296"/>
                  <a:pt x="13764" y="21586"/>
                </a:cubicBezTo>
                <a:lnTo>
                  <a:pt x="13339" y="21600"/>
                </a:lnTo>
                <a:lnTo>
                  <a:pt x="0" y="21600"/>
                </a:lnTo>
                <a:close/>
              </a:path>
            </a:pathLst>
          </a:custGeom>
          <a:solidFill>
            <a:srgbClr val="FDFAF6"/>
          </a:solidFill>
          <a:ln w="12700">
            <a:miter lim="400000"/>
          </a:ln>
        </p:spPr>
        <p:txBody>
          <a:bodyPr lIns="45719" rIns="45719" anchor="ctr"/>
          <a:lstStyle/>
          <a:p>
            <a:pPr/>
          </a:p>
        </p:txBody>
      </p:sp>
      <p:sp>
        <p:nvSpPr>
          <p:cNvPr id="304" name="Freeform: Shape 18"/>
          <p:cNvSpPr/>
          <p:nvPr/>
        </p:nvSpPr>
        <p:spPr>
          <a:xfrm>
            <a:off x="7538625" y="13141"/>
            <a:ext cx="4653375" cy="68317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59" y="0"/>
                </a:moveTo>
                <a:lnTo>
                  <a:pt x="21600" y="0"/>
                </a:lnTo>
                <a:lnTo>
                  <a:pt x="21600" y="21600"/>
                </a:lnTo>
                <a:lnTo>
                  <a:pt x="15859" y="21600"/>
                </a:lnTo>
                <a:cubicBezTo>
                  <a:pt x="7100" y="21600"/>
                  <a:pt x="0" y="16765"/>
                  <a:pt x="0" y="10800"/>
                </a:cubicBezTo>
                <a:cubicBezTo>
                  <a:pt x="0" y="4835"/>
                  <a:pt x="7100" y="0"/>
                  <a:pt x="15859" y="0"/>
                </a:cubicBezTo>
                <a:close/>
              </a:path>
            </a:pathLst>
          </a:custGeom>
          <a:solidFill>
            <a:schemeClr val="accent1"/>
          </a:solidFill>
          <a:ln w="12700">
            <a:miter lim="400000"/>
          </a:ln>
        </p:spPr>
        <p:txBody>
          <a:bodyPr lIns="45719" rIns="45719" anchor="ctr"/>
          <a:lstStyle/>
          <a:p>
            <a:pPr/>
          </a:p>
        </p:txBody>
      </p:sp>
      <p:pic>
        <p:nvPicPr>
          <p:cNvPr id="305" name="Image 2" descr="Image 2"/>
          <p:cNvPicPr>
            <a:picLocks noChangeAspect="1"/>
          </p:cNvPicPr>
          <p:nvPr/>
        </p:nvPicPr>
        <p:blipFill>
          <a:blip r:embed="rId2">
            <a:extLst/>
          </a:blip>
          <a:stretch>
            <a:fillRect/>
          </a:stretch>
        </p:blipFill>
        <p:spPr>
          <a:xfrm>
            <a:off x="8737234" y="-25041"/>
            <a:ext cx="3432192" cy="3432191"/>
          </a:xfrm>
          <a:prstGeom prst="rect">
            <a:avLst/>
          </a:prstGeom>
          <a:ln w="12700">
            <a:miter lim="400000"/>
          </a:ln>
        </p:spPr>
      </p:pic>
      <p:sp>
        <p:nvSpPr>
          <p:cNvPr id="306" name="Click to add title"/>
          <p:cNvSpPr txBox="1"/>
          <p:nvPr>
            <p:ph type="title" hasCustomPrompt="1"/>
          </p:nvPr>
        </p:nvSpPr>
        <p:spPr>
          <a:xfrm>
            <a:off x="914400" y="731519"/>
            <a:ext cx="6583681" cy="1828801"/>
          </a:xfrm>
          <a:prstGeom prst="rect">
            <a:avLst/>
          </a:prstGeom>
        </p:spPr>
        <p:txBody>
          <a:bodyPr lIns="0" tIns="0" rIns="0" bIns="0"/>
          <a:lstStyle>
            <a:lvl1pPr algn="l">
              <a:lnSpc>
                <a:spcPts val="4800"/>
              </a:lnSpc>
            </a:lvl1pPr>
          </a:lstStyle>
          <a:p>
            <a:pPr/>
            <a:r>
              <a:t>Click to add title</a:t>
            </a:r>
          </a:p>
        </p:txBody>
      </p:sp>
      <p:sp>
        <p:nvSpPr>
          <p:cNvPr id="307" name="Body Level One…"/>
          <p:cNvSpPr txBox="1"/>
          <p:nvPr>
            <p:ph type="body" sz="half" idx="1" hasCustomPrompt="1"/>
          </p:nvPr>
        </p:nvSpPr>
        <p:spPr>
          <a:xfrm>
            <a:off x="914400" y="2657553"/>
            <a:ext cx="6583681" cy="2655168"/>
          </a:xfrm>
          <a:prstGeom prst="rect">
            <a:avLst/>
          </a:prstGeom>
        </p:spPr>
        <p:txBody>
          <a:bodyPr lIns="0" tIns="0" rIns="0" bIns="0"/>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pPr/>
            <a:r>
              <a:t>Click to add subtitle</a:t>
            </a:r>
          </a:p>
          <a:p>
            <a:pPr lvl="1"/>
            <a:r>
              <a:t/>
            </a:r>
          </a:p>
          <a:p>
            <a:pPr lvl="2"/>
            <a:r>
              <a:t/>
            </a:r>
          </a:p>
          <a:p>
            <a:pPr lvl="3"/>
            <a:r>
              <a:t/>
            </a:r>
          </a:p>
          <a:p>
            <a:pPr lvl="4"/>
            <a:r>
              <a:t/>
            </a:r>
          </a:p>
        </p:txBody>
      </p:sp>
      <p:sp>
        <p:nvSpPr>
          <p:cNvPr id="308"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315" name="Image 0"/>
          <p:cNvSpPr/>
          <p:nvPr/>
        </p:nvSpPr>
        <p:spPr>
          <a:xfrm>
            <a:off x="-5568" y="-2784"/>
            <a:ext cx="3443288" cy="6891338"/>
          </a:xfrm>
          <a:prstGeom prst="rect">
            <a:avLst/>
          </a:prstGeom>
          <a:solidFill>
            <a:schemeClr val="accent3"/>
          </a:solidFill>
          <a:ln w="12700">
            <a:miter lim="400000"/>
          </a:ln>
        </p:spPr>
        <p:txBody>
          <a:bodyPr lIns="45719" rIns="45719" anchor="ctr"/>
          <a:lstStyle/>
          <a:p>
            <a:pPr/>
          </a:p>
        </p:txBody>
      </p:sp>
      <p:pic>
        <p:nvPicPr>
          <p:cNvPr id="316" name="Image 1" descr="Image 1"/>
          <p:cNvPicPr>
            <a:picLocks noChangeAspect="1"/>
          </p:cNvPicPr>
          <p:nvPr/>
        </p:nvPicPr>
        <p:blipFill>
          <a:blip r:embed="rId2">
            <a:extLst/>
          </a:blip>
          <a:stretch>
            <a:fillRect/>
          </a:stretch>
        </p:blipFill>
        <p:spPr>
          <a:xfrm>
            <a:off x="1703310" y="-2784"/>
            <a:ext cx="1734411" cy="5167313"/>
          </a:xfrm>
          <a:prstGeom prst="rect">
            <a:avLst/>
          </a:prstGeom>
          <a:ln w="12700">
            <a:miter lim="400000"/>
          </a:ln>
        </p:spPr>
      </p:pic>
      <p:sp>
        <p:nvSpPr>
          <p:cNvPr id="317" name="Freeform: Shape 12"/>
          <p:cNvSpPr/>
          <p:nvPr/>
        </p:nvSpPr>
        <p:spPr>
          <a:xfrm>
            <a:off x="1721621" y="-2785"/>
            <a:ext cx="1716116" cy="17208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5" y="0"/>
                </a:moveTo>
                <a:lnTo>
                  <a:pt x="1389" y="0"/>
                </a:lnTo>
                <a:cubicBezTo>
                  <a:pt x="1389" y="11145"/>
                  <a:pt x="10455" y="20210"/>
                  <a:pt x="21599" y="20210"/>
                </a:cubicBezTo>
                <a:lnTo>
                  <a:pt x="21599" y="20424"/>
                </a:lnTo>
                <a:lnTo>
                  <a:pt x="21600" y="20425"/>
                </a:lnTo>
                <a:cubicBezTo>
                  <a:pt x="10338" y="20425"/>
                  <a:pt x="1175" y="11262"/>
                  <a:pt x="1175" y="0"/>
                </a:cubicBezTo>
                <a:close/>
                <a:moveTo>
                  <a:pt x="0" y="0"/>
                </a:moveTo>
                <a:lnTo>
                  <a:pt x="214" y="0"/>
                </a:lnTo>
                <a:cubicBezTo>
                  <a:pt x="214" y="11793"/>
                  <a:pt x="9807" y="21386"/>
                  <a:pt x="21600" y="21386"/>
                </a:cubicBezTo>
                <a:lnTo>
                  <a:pt x="21600" y="21600"/>
                </a:lnTo>
                <a:cubicBezTo>
                  <a:pt x="9690" y="21600"/>
                  <a:pt x="0" y="11910"/>
                  <a:pt x="0" y="0"/>
                </a:cubicBezTo>
                <a:close/>
                <a:moveTo>
                  <a:pt x="2351" y="0"/>
                </a:moveTo>
                <a:lnTo>
                  <a:pt x="2565" y="0"/>
                </a:lnTo>
                <a:cubicBezTo>
                  <a:pt x="2565" y="10497"/>
                  <a:pt x="11105" y="19035"/>
                  <a:pt x="21600" y="19035"/>
                </a:cubicBezTo>
                <a:lnTo>
                  <a:pt x="21600" y="19249"/>
                </a:lnTo>
                <a:cubicBezTo>
                  <a:pt x="10986" y="19249"/>
                  <a:pt x="2351" y="10614"/>
                  <a:pt x="2351" y="0"/>
                </a:cubicBezTo>
                <a:close/>
                <a:moveTo>
                  <a:pt x="3526" y="0"/>
                </a:moveTo>
                <a:lnTo>
                  <a:pt x="3740" y="0"/>
                </a:lnTo>
                <a:cubicBezTo>
                  <a:pt x="3740" y="9847"/>
                  <a:pt x="11751" y="17860"/>
                  <a:pt x="21600" y="17860"/>
                </a:cubicBezTo>
                <a:lnTo>
                  <a:pt x="21600" y="18074"/>
                </a:lnTo>
                <a:cubicBezTo>
                  <a:pt x="11634" y="18074"/>
                  <a:pt x="3526" y="9966"/>
                  <a:pt x="3526" y="0"/>
                </a:cubicBezTo>
                <a:close/>
                <a:moveTo>
                  <a:pt x="4701" y="0"/>
                </a:moveTo>
                <a:lnTo>
                  <a:pt x="4915" y="0"/>
                </a:lnTo>
                <a:cubicBezTo>
                  <a:pt x="4915" y="9199"/>
                  <a:pt x="12399" y="16684"/>
                  <a:pt x="21599" y="16684"/>
                </a:cubicBezTo>
                <a:lnTo>
                  <a:pt x="21599" y="16898"/>
                </a:lnTo>
                <a:lnTo>
                  <a:pt x="21600" y="16899"/>
                </a:lnTo>
                <a:cubicBezTo>
                  <a:pt x="12282" y="16899"/>
                  <a:pt x="4701" y="9318"/>
                  <a:pt x="4701" y="0"/>
                </a:cubicBezTo>
                <a:close/>
                <a:moveTo>
                  <a:pt x="5877" y="0"/>
                </a:moveTo>
                <a:lnTo>
                  <a:pt x="6091" y="0"/>
                </a:lnTo>
                <a:cubicBezTo>
                  <a:pt x="6091" y="8551"/>
                  <a:pt x="13049" y="15509"/>
                  <a:pt x="21600" y="15509"/>
                </a:cubicBezTo>
                <a:lnTo>
                  <a:pt x="21600" y="15723"/>
                </a:lnTo>
                <a:cubicBezTo>
                  <a:pt x="12931" y="15723"/>
                  <a:pt x="5877" y="8669"/>
                  <a:pt x="5877" y="0"/>
                </a:cubicBezTo>
                <a:close/>
                <a:moveTo>
                  <a:pt x="7052" y="0"/>
                </a:moveTo>
                <a:lnTo>
                  <a:pt x="7266" y="0"/>
                </a:lnTo>
                <a:cubicBezTo>
                  <a:pt x="7266" y="7903"/>
                  <a:pt x="13697" y="14334"/>
                  <a:pt x="21600" y="14334"/>
                </a:cubicBezTo>
                <a:lnTo>
                  <a:pt x="21600" y="14548"/>
                </a:lnTo>
                <a:cubicBezTo>
                  <a:pt x="13579" y="14548"/>
                  <a:pt x="7052" y="8021"/>
                  <a:pt x="7052" y="0"/>
                </a:cubicBezTo>
                <a:close/>
                <a:moveTo>
                  <a:pt x="8227" y="0"/>
                </a:moveTo>
                <a:lnTo>
                  <a:pt x="8441" y="0"/>
                </a:lnTo>
                <a:cubicBezTo>
                  <a:pt x="8441" y="7255"/>
                  <a:pt x="14343" y="13158"/>
                  <a:pt x="21599" y="13158"/>
                </a:cubicBezTo>
                <a:lnTo>
                  <a:pt x="21599" y="13371"/>
                </a:lnTo>
                <a:lnTo>
                  <a:pt x="21600" y="13373"/>
                </a:lnTo>
                <a:cubicBezTo>
                  <a:pt x="14227" y="13373"/>
                  <a:pt x="8227" y="7374"/>
                  <a:pt x="8227" y="0"/>
                </a:cubicBezTo>
                <a:close/>
                <a:moveTo>
                  <a:pt x="9404" y="0"/>
                </a:moveTo>
                <a:lnTo>
                  <a:pt x="9617" y="0"/>
                </a:lnTo>
                <a:cubicBezTo>
                  <a:pt x="9617" y="6607"/>
                  <a:pt x="14993" y="11983"/>
                  <a:pt x="21600" y="11983"/>
                </a:cubicBezTo>
                <a:lnTo>
                  <a:pt x="21600" y="12196"/>
                </a:lnTo>
                <a:cubicBezTo>
                  <a:pt x="14875" y="12196"/>
                  <a:pt x="9404" y="6725"/>
                  <a:pt x="9404" y="0"/>
                </a:cubicBezTo>
                <a:close/>
                <a:moveTo>
                  <a:pt x="10579" y="0"/>
                </a:moveTo>
                <a:lnTo>
                  <a:pt x="10792" y="0"/>
                </a:lnTo>
                <a:cubicBezTo>
                  <a:pt x="10792" y="5959"/>
                  <a:pt x="15641" y="10808"/>
                  <a:pt x="21600" y="10808"/>
                </a:cubicBezTo>
                <a:lnTo>
                  <a:pt x="21600" y="11021"/>
                </a:lnTo>
                <a:cubicBezTo>
                  <a:pt x="15523" y="11021"/>
                  <a:pt x="10579" y="6077"/>
                  <a:pt x="10579" y="0"/>
                </a:cubicBezTo>
                <a:close/>
                <a:moveTo>
                  <a:pt x="11754" y="0"/>
                </a:moveTo>
                <a:lnTo>
                  <a:pt x="11967" y="0"/>
                </a:lnTo>
                <a:cubicBezTo>
                  <a:pt x="11967" y="5311"/>
                  <a:pt x="16289" y="9631"/>
                  <a:pt x="21600" y="9631"/>
                </a:cubicBezTo>
                <a:lnTo>
                  <a:pt x="21600" y="9846"/>
                </a:lnTo>
                <a:cubicBezTo>
                  <a:pt x="16171" y="9846"/>
                  <a:pt x="11754" y="5429"/>
                  <a:pt x="11754" y="0"/>
                </a:cubicBezTo>
                <a:close/>
                <a:moveTo>
                  <a:pt x="12930" y="0"/>
                </a:moveTo>
                <a:lnTo>
                  <a:pt x="13144" y="0"/>
                </a:lnTo>
                <a:cubicBezTo>
                  <a:pt x="13144" y="4663"/>
                  <a:pt x="16938" y="8456"/>
                  <a:pt x="21600" y="8456"/>
                </a:cubicBezTo>
                <a:lnTo>
                  <a:pt x="21600" y="8670"/>
                </a:lnTo>
                <a:cubicBezTo>
                  <a:pt x="16819" y="8670"/>
                  <a:pt x="12930" y="4780"/>
                  <a:pt x="12930" y="0"/>
                </a:cubicBezTo>
                <a:close/>
                <a:moveTo>
                  <a:pt x="14105" y="0"/>
                </a:moveTo>
                <a:lnTo>
                  <a:pt x="14319" y="0"/>
                </a:lnTo>
                <a:cubicBezTo>
                  <a:pt x="14319" y="4014"/>
                  <a:pt x="17585" y="7281"/>
                  <a:pt x="21600" y="7281"/>
                </a:cubicBezTo>
                <a:lnTo>
                  <a:pt x="21600" y="7495"/>
                </a:lnTo>
                <a:cubicBezTo>
                  <a:pt x="17467" y="7495"/>
                  <a:pt x="14105" y="4133"/>
                  <a:pt x="14105" y="0"/>
                </a:cubicBezTo>
                <a:close/>
                <a:moveTo>
                  <a:pt x="15280" y="0"/>
                </a:moveTo>
                <a:lnTo>
                  <a:pt x="15494" y="0"/>
                </a:lnTo>
                <a:cubicBezTo>
                  <a:pt x="15494" y="3366"/>
                  <a:pt x="18233" y="6105"/>
                  <a:pt x="21600" y="6105"/>
                </a:cubicBezTo>
                <a:lnTo>
                  <a:pt x="21600" y="6320"/>
                </a:lnTo>
                <a:cubicBezTo>
                  <a:pt x="18115" y="6320"/>
                  <a:pt x="15280" y="3485"/>
                  <a:pt x="15280" y="0"/>
                </a:cubicBezTo>
                <a:close/>
                <a:moveTo>
                  <a:pt x="16456" y="0"/>
                </a:moveTo>
                <a:lnTo>
                  <a:pt x="16670" y="0"/>
                </a:lnTo>
                <a:cubicBezTo>
                  <a:pt x="16670" y="2718"/>
                  <a:pt x="18882" y="4930"/>
                  <a:pt x="21600" y="4930"/>
                </a:cubicBezTo>
                <a:lnTo>
                  <a:pt x="21600" y="5144"/>
                </a:lnTo>
                <a:cubicBezTo>
                  <a:pt x="18763" y="5144"/>
                  <a:pt x="16456" y="2836"/>
                  <a:pt x="16456" y="0"/>
                </a:cubicBezTo>
                <a:close/>
                <a:moveTo>
                  <a:pt x="17631" y="0"/>
                </a:moveTo>
                <a:lnTo>
                  <a:pt x="17845" y="0"/>
                </a:lnTo>
                <a:cubicBezTo>
                  <a:pt x="17845" y="2070"/>
                  <a:pt x="19530" y="3755"/>
                  <a:pt x="21600" y="3755"/>
                </a:cubicBezTo>
                <a:lnTo>
                  <a:pt x="21600" y="3969"/>
                </a:lnTo>
                <a:cubicBezTo>
                  <a:pt x="19412" y="3969"/>
                  <a:pt x="17631" y="2188"/>
                  <a:pt x="17631" y="0"/>
                </a:cubicBezTo>
                <a:close/>
                <a:moveTo>
                  <a:pt x="18806" y="0"/>
                </a:moveTo>
                <a:lnTo>
                  <a:pt x="19020" y="0"/>
                </a:lnTo>
                <a:cubicBezTo>
                  <a:pt x="19020" y="1422"/>
                  <a:pt x="20176" y="2580"/>
                  <a:pt x="21600" y="2580"/>
                </a:cubicBezTo>
                <a:lnTo>
                  <a:pt x="21600" y="2794"/>
                </a:lnTo>
                <a:cubicBezTo>
                  <a:pt x="20060" y="2794"/>
                  <a:pt x="18806" y="1541"/>
                  <a:pt x="18806" y="0"/>
                </a:cubicBezTo>
                <a:close/>
              </a:path>
            </a:pathLst>
          </a:custGeom>
          <a:solidFill>
            <a:srgbClr val="FDFAF6">
              <a:alpha val="99000"/>
            </a:srgbClr>
          </a:solidFill>
          <a:ln w="12700">
            <a:miter lim="400000"/>
          </a:ln>
        </p:spPr>
        <p:txBody>
          <a:bodyPr lIns="45719" rIns="45719" anchor="ctr"/>
          <a:lstStyle/>
          <a:p>
            <a:pPr/>
          </a:p>
        </p:txBody>
      </p:sp>
      <p:sp>
        <p:nvSpPr>
          <p:cNvPr id="318" name="Image 5"/>
          <p:cNvSpPr/>
          <p:nvPr/>
        </p:nvSpPr>
        <p:spPr>
          <a:xfrm>
            <a:off x="-5568" y="3440503"/>
            <a:ext cx="3443288" cy="3448053"/>
          </a:xfrm>
          <a:prstGeom prst="ellipse">
            <a:avLst/>
          </a:prstGeom>
          <a:solidFill>
            <a:schemeClr val="accent6"/>
          </a:solidFill>
          <a:ln w="12700">
            <a:miter lim="400000"/>
          </a:ln>
        </p:spPr>
        <p:txBody>
          <a:bodyPr lIns="45719" rIns="45719" anchor="ctr"/>
          <a:lstStyle/>
          <a:p>
            <a:pPr/>
          </a:p>
        </p:txBody>
      </p:sp>
      <p:pic>
        <p:nvPicPr>
          <p:cNvPr id="319" name="Image 6" descr="Image 6"/>
          <p:cNvPicPr>
            <a:picLocks noChangeAspect="1"/>
          </p:cNvPicPr>
          <p:nvPr/>
        </p:nvPicPr>
        <p:blipFill>
          <a:blip r:embed="rId3">
            <a:extLst/>
          </a:blip>
          <a:stretch>
            <a:fillRect/>
          </a:stretch>
        </p:blipFill>
        <p:spPr>
          <a:xfrm>
            <a:off x="1718456" y="3440503"/>
            <a:ext cx="1719265" cy="1724026"/>
          </a:xfrm>
          <a:prstGeom prst="rect">
            <a:avLst/>
          </a:prstGeom>
          <a:ln w="12700">
            <a:miter lim="400000"/>
          </a:ln>
        </p:spPr>
      </p:pic>
      <p:sp>
        <p:nvSpPr>
          <p:cNvPr id="320" name="Click to add title"/>
          <p:cNvSpPr txBox="1"/>
          <p:nvPr>
            <p:ph type="title" hasCustomPrompt="1"/>
          </p:nvPr>
        </p:nvSpPr>
        <p:spPr>
          <a:xfrm>
            <a:off x="3685032" y="755373"/>
            <a:ext cx="7740995" cy="1500146"/>
          </a:xfrm>
          <a:prstGeom prst="rect">
            <a:avLst/>
          </a:prstGeom>
        </p:spPr>
        <p:txBody>
          <a:bodyPr/>
          <a:lstStyle>
            <a:lvl1pPr algn="l"/>
          </a:lstStyle>
          <a:p>
            <a:pPr/>
            <a:r>
              <a:t>Click to add title</a:t>
            </a:r>
          </a:p>
        </p:txBody>
      </p:sp>
      <p:sp>
        <p:nvSpPr>
          <p:cNvPr id="321" name="Slide Number"/>
          <p:cNvSpPr txBox="1"/>
          <p:nvPr>
            <p:ph type="sldNum" sz="quarter" idx="2"/>
          </p:nvPr>
        </p:nvSpPr>
        <p:spPr>
          <a:prstGeom prst="rect">
            <a:avLst/>
          </a:prstGeom>
        </p:spPr>
        <p:txBody>
          <a:bodyPr/>
          <a:lstStyle/>
          <a:p>
            <a:pPr/>
            <a:fld id="{86CB4B4D-7CA3-9044-876B-883B54F8677D}" type="slidenum"/>
          </a:p>
        </p:txBody>
      </p:sp>
      <p:sp>
        <p:nvSpPr>
          <p:cNvPr id="322" name="Body Level One…"/>
          <p:cNvSpPr txBox="1"/>
          <p:nvPr>
            <p:ph type="body" sz="quarter" idx="1" hasCustomPrompt="1"/>
          </p:nvPr>
        </p:nvSpPr>
        <p:spPr>
          <a:xfrm>
            <a:off x="3685032" y="2309191"/>
            <a:ext cx="3741929" cy="4302405"/>
          </a:xfrm>
          <a:prstGeom prst="rect">
            <a:avLst/>
          </a:prstGeom>
        </p:spPr>
        <p:txBody>
          <a:bodyPr/>
          <a:lstStyle>
            <a:lvl1pPr>
              <a:defRPr sz="1400"/>
            </a:lvl1pPr>
            <a:lvl2pPr marL="743711" indent="-405383">
              <a:defRPr sz="1400"/>
            </a:lvl2pPr>
            <a:lvl3pPr marL="1237765" indent="-442237">
              <a:defRPr sz="1400"/>
            </a:lvl3pPr>
            <a:lvl4pPr marL="1694965" indent="-442237">
              <a:defRPr sz="1400"/>
            </a:lvl4pPr>
            <a:lvl5pPr marL="2152165" indent="-442237">
              <a:defRPr sz="1400"/>
            </a:lvl5pPr>
          </a:lstStyle>
          <a:p>
            <a:pPr/>
            <a:r>
              <a:t>Click to add text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329" name="Freeform: Shape 8"/>
          <p:cNvSpPr/>
          <p:nvPr/>
        </p:nvSpPr>
        <p:spPr>
          <a:xfrm flipH="1" flipV="1">
            <a:off x="9949173" y="4755034"/>
            <a:ext cx="2242828" cy="2102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5" y="0"/>
                </a:moveTo>
                <a:lnTo>
                  <a:pt x="21600" y="0"/>
                </a:lnTo>
                <a:lnTo>
                  <a:pt x="21560" y="848"/>
                </a:lnTo>
                <a:cubicBezTo>
                  <a:pt x="20448" y="12488"/>
                  <a:pt x="11203" y="21600"/>
                  <a:pt x="0" y="21600"/>
                </a:cubicBezTo>
                <a:lnTo>
                  <a:pt x="0" y="21371"/>
                </a:lnTo>
                <a:cubicBezTo>
                  <a:pt x="11092" y="21371"/>
                  <a:pt x="20245" y="12349"/>
                  <a:pt x="21346" y="825"/>
                </a:cubicBezTo>
                <a:close/>
                <a:moveTo>
                  <a:pt x="20206" y="0"/>
                </a:moveTo>
                <a:lnTo>
                  <a:pt x="20421" y="0"/>
                </a:lnTo>
                <a:lnTo>
                  <a:pt x="20387" y="720"/>
                </a:lnTo>
                <a:cubicBezTo>
                  <a:pt x="19335" y="11726"/>
                  <a:pt x="10593" y="20343"/>
                  <a:pt x="0" y="20343"/>
                </a:cubicBezTo>
                <a:lnTo>
                  <a:pt x="0" y="20114"/>
                </a:lnTo>
                <a:cubicBezTo>
                  <a:pt x="10483" y="20114"/>
                  <a:pt x="19132" y="11588"/>
                  <a:pt x="20172" y="698"/>
                </a:cubicBezTo>
                <a:close/>
                <a:moveTo>
                  <a:pt x="19026" y="0"/>
                </a:moveTo>
                <a:lnTo>
                  <a:pt x="19241" y="0"/>
                </a:lnTo>
                <a:lnTo>
                  <a:pt x="19213" y="592"/>
                </a:lnTo>
                <a:cubicBezTo>
                  <a:pt x="18222" y="10964"/>
                  <a:pt x="9984" y="19084"/>
                  <a:pt x="0" y="19084"/>
                </a:cubicBezTo>
                <a:lnTo>
                  <a:pt x="0" y="18856"/>
                </a:lnTo>
                <a:cubicBezTo>
                  <a:pt x="9873" y="18856"/>
                  <a:pt x="18020" y="10825"/>
                  <a:pt x="18999" y="568"/>
                </a:cubicBezTo>
                <a:close/>
                <a:moveTo>
                  <a:pt x="17848" y="0"/>
                </a:moveTo>
                <a:lnTo>
                  <a:pt x="18062" y="0"/>
                </a:lnTo>
                <a:lnTo>
                  <a:pt x="18040" y="463"/>
                </a:lnTo>
                <a:cubicBezTo>
                  <a:pt x="17110" y="10203"/>
                  <a:pt x="9374" y="17827"/>
                  <a:pt x="0" y="17827"/>
                </a:cubicBezTo>
                <a:lnTo>
                  <a:pt x="0" y="17598"/>
                </a:lnTo>
                <a:cubicBezTo>
                  <a:pt x="9263" y="17598"/>
                  <a:pt x="16907" y="10065"/>
                  <a:pt x="17827" y="440"/>
                </a:cubicBezTo>
                <a:close/>
                <a:moveTo>
                  <a:pt x="16668" y="0"/>
                </a:moveTo>
                <a:lnTo>
                  <a:pt x="16883" y="0"/>
                </a:lnTo>
                <a:lnTo>
                  <a:pt x="16867" y="335"/>
                </a:lnTo>
                <a:cubicBezTo>
                  <a:pt x="15997" y="9441"/>
                  <a:pt x="8765" y="16570"/>
                  <a:pt x="0" y="16570"/>
                </a:cubicBezTo>
                <a:lnTo>
                  <a:pt x="0" y="16341"/>
                </a:lnTo>
                <a:cubicBezTo>
                  <a:pt x="8653" y="16341"/>
                  <a:pt x="15794" y="9303"/>
                  <a:pt x="16653" y="313"/>
                </a:cubicBezTo>
                <a:close/>
                <a:moveTo>
                  <a:pt x="15489" y="0"/>
                </a:moveTo>
                <a:lnTo>
                  <a:pt x="15703" y="0"/>
                </a:lnTo>
                <a:lnTo>
                  <a:pt x="15693" y="206"/>
                </a:lnTo>
                <a:cubicBezTo>
                  <a:pt x="14884" y="8678"/>
                  <a:pt x="8154" y="15311"/>
                  <a:pt x="0" y="15311"/>
                </a:cubicBezTo>
                <a:lnTo>
                  <a:pt x="0" y="15083"/>
                </a:lnTo>
                <a:cubicBezTo>
                  <a:pt x="8044" y="15083"/>
                  <a:pt x="14682" y="8540"/>
                  <a:pt x="15480" y="183"/>
                </a:cubicBezTo>
                <a:close/>
                <a:moveTo>
                  <a:pt x="14310" y="0"/>
                </a:moveTo>
                <a:lnTo>
                  <a:pt x="14524" y="0"/>
                </a:lnTo>
                <a:lnTo>
                  <a:pt x="14520" y="78"/>
                </a:lnTo>
                <a:cubicBezTo>
                  <a:pt x="13772" y="7917"/>
                  <a:pt x="7545" y="14054"/>
                  <a:pt x="0" y="14054"/>
                </a:cubicBezTo>
                <a:lnTo>
                  <a:pt x="0" y="13825"/>
                </a:lnTo>
                <a:cubicBezTo>
                  <a:pt x="7434" y="13825"/>
                  <a:pt x="13569" y="7778"/>
                  <a:pt x="14307" y="55"/>
                </a:cubicBezTo>
                <a:close/>
                <a:moveTo>
                  <a:pt x="13123" y="0"/>
                </a:moveTo>
                <a:lnTo>
                  <a:pt x="13340" y="0"/>
                </a:lnTo>
                <a:lnTo>
                  <a:pt x="13144" y="1369"/>
                </a:lnTo>
                <a:cubicBezTo>
                  <a:pt x="11891" y="7882"/>
                  <a:pt x="6474" y="12797"/>
                  <a:pt x="0" y="12797"/>
                </a:cubicBezTo>
                <a:lnTo>
                  <a:pt x="0" y="12568"/>
                </a:lnTo>
                <a:cubicBezTo>
                  <a:pt x="6370" y="12568"/>
                  <a:pt x="11700" y="7733"/>
                  <a:pt x="12933" y="1324"/>
                </a:cubicBezTo>
                <a:close/>
                <a:moveTo>
                  <a:pt x="11931" y="0"/>
                </a:moveTo>
                <a:lnTo>
                  <a:pt x="12148" y="0"/>
                </a:lnTo>
                <a:lnTo>
                  <a:pt x="11988" y="1116"/>
                </a:lnTo>
                <a:cubicBezTo>
                  <a:pt x="10845" y="7057"/>
                  <a:pt x="5904" y="11539"/>
                  <a:pt x="0" y="11539"/>
                </a:cubicBezTo>
                <a:lnTo>
                  <a:pt x="0" y="11310"/>
                </a:lnTo>
                <a:cubicBezTo>
                  <a:pt x="5801" y="11310"/>
                  <a:pt x="10655" y="6907"/>
                  <a:pt x="11778" y="1070"/>
                </a:cubicBezTo>
                <a:close/>
                <a:moveTo>
                  <a:pt x="10740" y="0"/>
                </a:moveTo>
                <a:lnTo>
                  <a:pt x="10957" y="0"/>
                </a:lnTo>
                <a:lnTo>
                  <a:pt x="10833" y="862"/>
                </a:lnTo>
                <a:cubicBezTo>
                  <a:pt x="9800" y="6231"/>
                  <a:pt x="5335" y="10281"/>
                  <a:pt x="0" y="10281"/>
                </a:cubicBezTo>
                <a:lnTo>
                  <a:pt x="0" y="10052"/>
                </a:lnTo>
                <a:cubicBezTo>
                  <a:pt x="5232" y="10052"/>
                  <a:pt x="9610" y="6081"/>
                  <a:pt x="10623" y="816"/>
                </a:cubicBezTo>
                <a:close/>
                <a:moveTo>
                  <a:pt x="9548" y="0"/>
                </a:moveTo>
                <a:lnTo>
                  <a:pt x="9766" y="0"/>
                </a:lnTo>
                <a:lnTo>
                  <a:pt x="9678" y="609"/>
                </a:lnTo>
                <a:cubicBezTo>
                  <a:pt x="8755" y="5406"/>
                  <a:pt x="4766" y="9024"/>
                  <a:pt x="0" y="9024"/>
                </a:cubicBezTo>
                <a:lnTo>
                  <a:pt x="0" y="8795"/>
                </a:lnTo>
                <a:cubicBezTo>
                  <a:pt x="4663" y="8795"/>
                  <a:pt x="8564" y="5256"/>
                  <a:pt x="9467" y="563"/>
                </a:cubicBezTo>
                <a:close/>
                <a:moveTo>
                  <a:pt x="8341" y="0"/>
                </a:moveTo>
                <a:lnTo>
                  <a:pt x="8556" y="0"/>
                </a:lnTo>
                <a:lnTo>
                  <a:pt x="8522" y="356"/>
                </a:lnTo>
                <a:cubicBezTo>
                  <a:pt x="7709" y="4580"/>
                  <a:pt x="4196" y="7766"/>
                  <a:pt x="0" y="7766"/>
                </a:cubicBezTo>
                <a:lnTo>
                  <a:pt x="0" y="7537"/>
                </a:lnTo>
                <a:cubicBezTo>
                  <a:pt x="4094" y="7537"/>
                  <a:pt x="7519" y="4429"/>
                  <a:pt x="8312" y="310"/>
                </a:cubicBezTo>
                <a:close/>
                <a:moveTo>
                  <a:pt x="7162" y="0"/>
                </a:moveTo>
                <a:lnTo>
                  <a:pt x="7377" y="0"/>
                </a:lnTo>
                <a:lnTo>
                  <a:pt x="7367" y="103"/>
                </a:lnTo>
                <a:cubicBezTo>
                  <a:pt x="6665" y="3754"/>
                  <a:pt x="3629" y="6508"/>
                  <a:pt x="0" y="6508"/>
                </a:cubicBezTo>
                <a:lnTo>
                  <a:pt x="0" y="6280"/>
                </a:lnTo>
                <a:cubicBezTo>
                  <a:pt x="3524" y="6280"/>
                  <a:pt x="6474" y="3604"/>
                  <a:pt x="7157" y="57"/>
                </a:cubicBezTo>
                <a:close/>
                <a:moveTo>
                  <a:pt x="5944" y="0"/>
                </a:moveTo>
                <a:lnTo>
                  <a:pt x="6168" y="0"/>
                </a:lnTo>
                <a:lnTo>
                  <a:pt x="5842" y="1119"/>
                </a:lnTo>
                <a:cubicBezTo>
                  <a:pt x="4878" y="3545"/>
                  <a:pt x="2623" y="5251"/>
                  <a:pt x="0" y="5251"/>
                </a:cubicBezTo>
                <a:lnTo>
                  <a:pt x="0" y="5022"/>
                </a:lnTo>
                <a:cubicBezTo>
                  <a:pt x="2533" y="5022"/>
                  <a:pt x="4712" y="3374"/>
                  <a:pt x="5643" y="1030"/>
                </a:cubicBezTo>
                <a:close/>
                <a:moveTo>
                  <a:pt x="4715" y="0"/>
                </a:moveTo>
                <a:lnTo>
                  <a:pt x="4939" y="0"/>
                </a:lnTo>
                <a:lnTo>
                  <a:pt x="4755" y="630"/>
                </a:lnTo>
                <a:cubicBezTo>
                  <a:pt x="3970" y="2604"/>
                  <a:pt x="2134" y="3993"/>
                  <a:pt x="0" y="3993"/>
                </a:cubicBezTo>
                <a:lnTo>
                  <a:pt x="0" y="3764"/>
                </a:lnTo>
                <a:cubicBezTo>
                  <a:pt x="2046" y="3764"/>
                  <a:pt x="3805" y="2433"/>
                  <a:pt x="4557" y="540"/>
                </a:cubicBezTo>
                <a:close/>
                <a:moveTo>
                  <a:pt x="3486" y="0"/>
                </a:moveTo>
                <a:lnTo>
                  <a:pt x="3710" y="0"/>
                </a:lnTo>
                <a:lnTo>
                  <a:pt x="3669" y="140"/>
                </a:lnTo>
                <a:cubicBezTo>
                  <a:pt x="3063" y="1664"/>
                  <a:pt x="1647" y="2736"/>
                  <a:pt x="0" y="2736"/>
                </a:cubicBezTo>
                <a:lnTo>
                  <a:pt x="0" y="2507"/>
                </a:lnTo>
                <a:cubicBezTo>
                  <a:pt x="1558" y="2507"/>
                  <a:pt x="2898" y="1493"/>
                  <a:pt x="3471" y="51"/>
                </a:cubicBezTo>
                <a:close/>
                <a:moveTo>
                  <a:pt x="2108" y="0"/>
                </a:moveTo>
                <a:lnTo>
                  <a:pt x="2405" y="0"/>
                </a:lnTo>
                <a:lnTo>
                  <a:pt x="2324" y="159"/>
                </a:lnTo>
                <a:cubicBezTo>
                  <a:pt x="1820" y="954"/>
                  <a:pt x="966" y="1478"/>
                  <a:pt x="0" y="1478"/>
                </a:cubicBezTo>
                <a:lnTo>
                  <a:pt x="0" y="1250"/>
                </a:lnTo>
                <a:cubicBezTo>
                  <a:pt x="714" y="1250"/>
                  <a:pt x="1361" y="940"/>
                  <a:pt x="1830" y="440"/>
                </a:cubicBezTo>
                <a:close/>
              </a:path>
            </a:pathLst>
          </a:custGeom>
          <a:solidFill>
            <a:srgbClr val="EEF3FA"/>
          </a:solidFill>
          <a:ln w="12700">
            <a:miter lim="400000"/>
          </a:ln>
        </p:spPr>
        <p:txBody>
          <a:bodyPr lIns="45719" rIns="45719" anchor="ctr"/>
          <a:lstStyle/>
          <a:p>
            <a:pPr/>
          </a:p>
        </p:txBody>
      </p:sp>
      <p:sp>
        <p:nvSpPr>
          <p:cNvPr id="330" name="Click to add title"/>
          <p:cNvSpPr txBox="1"/>
          <p:nvPr>
            <p:ph type="title" hasCustomPrompt="1"/>
          </p:nvPr>
        </p:nvSpPr>
        <p:spPr>
          <a:xfrm>
            <a:off x="758951" y="731519"/>
            <a:ext cx="10671049" cy="1362058"/>
          </a:xfrm>
          <a:prstGeom prst="rect">
            <a:avLst/>
          </a:prstGeom>
        </p:spPr>
        <p:txBody>
          <a:bodyPr anchor="ctr"/>
          <a:lstStyle>
            <a:lvl1pPr>
              <a:lnSpc>
                <a:spcPts val="4800"/>
              </a:lnSpc>
            </a:lvl1pPr>
          </a:lstStyle>
          <a:p>
            <a:pPr/>
            <a:r>
              <a:t>Click to add title</a:t>
            </a:r>
          </a:p>
        </p:txBody>
      </p:sp>
      <p:sp>
        <p:nvSpPr>
          <p:cNvPr id="3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38" name="Freeform: Shape 7"/>
          <p:cNvSpPr/>
          <p:nvPr/>
        </p:nvSpPr>
        <p:spPr>
          <a:xfrm flipH="1" flipV="1">
            <a:off x="9949173" y="4755034"/>
            <a:ext cx="2242828" cy="2102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5" y="0"/>
                </a:moveTo>
                <a:lnTo>
                  <a:pt x="21600" y="0"/>
                </a:lnTo>
                <a:lnTo>
                  <a:pt x="21560" y="848"/>
                </a:lnTo>
                <a:cubicBezTo>
                  <a:pt x="20448" y="12488"/>
                  <a:pt x="11203" y="21600"/>
                  <a:pt x="0" y="21600"/>
                </a:cubicBezTo>
                <a:lnTo>
                  <a:pt x="0" y="21371"/>
                </a:lnTo>
                <a:cubicBezTo>
                  <a:pt x="11092" y="21371"/>
                  <a:pt x="20245" y="12349"/>
                  <a:pt x="21346" y="825"/>
                </a:cubicBezTo>
                <a:close/>
                <a:moveTo>
                  <a:pt x="20206" y="0"/>
                </a:moveTo>
                <a:lnTo>
                  <a:pt x="20421" y="0"/>
                </a:lnTo>
                <a:lnTo>
                  <a:pt x="20387" y="720"/>
                </a:lnTo>
                <a:cubicBezTo>
                  <a:pt x="19335" y="11726"/>
                  <a:pt x="10593" y="20343"/>
                  <a:pt x="0" y="20343"/>
                </a:cubicBezTo>
                <a:lnTo>
                  <a:pt x="0" y="20114"/>
                </a:lnTo>
                <a:cubicBezTo>
                  <a:pt x="10483" y="20114"/>
                  <a:pt x="19132" y="11588"/>
                  <a:pt x="20172" y="698"/>
                </a:cubicBezTo>
                <a:close/>
                <a:moveTo>
                  <a:pt x="19026" y="0"/>
                </a:moveTo>
                <a:lnTo>
                  <a:pt x="19241" y="0"/>
                </a:lnTo>
                <a:lnTo>
                  <a:pt x="19213" y="592"/>
                </a:lnTo>
                <a:cubicBezTo>
                  <a:pt x="18222" y="10964"/>
                  <a:pt x="9984" y="19084"/>
                  <a:pt x="0" y="19084"/>
                </a:cubicBezTo>
                <a:lnTo>
                  <a:pt x="0" y="18856"/>
                </a:lnTo>
                <a:cubicBezTo>
                  <a:pt x="9873" y="18856"/>
                  <a:pt x="18020" y="10825"/>
                  <a:pt x="18999" y="568"/>
                </a:cubicBezTo>
                <a:close/>
                <a:moveTo>
                  <a:pt x="17848" y="0"/>
                </a:moveTo>
                <a:lnTo>
                  <a:pt x="18062" y="0"/>
                </a:lnTo>
                <a:lnTo>
                  <a:pt x="18040" y="463"/>
                </a:lnTo>
                <a:cubicBezTo>
                  <a:pt x="17110" y="10203"/>
                  <a:pt x="9374" y="17827"/>
                  <a:pt x="0" y="17827"/>
                </a:cubicBezTo>
                <a:lnTo>
                  <a:pt x="0" y="17598"/>
                </a:lnTo>
                <a:cubicBezTo>
                  <a:pt x="9263" y="17598"/>
                  <a:pt x="16907" y="10065"/>
                  <a:pt x="17827" y="440"/>
                </a:cubicBezTo>
                <a:close/>
                <a:moveTo>
                  <a:pt x="16668" y="0"/>
                </a:moveTo>
                <a:lnTo>
                  <a:pt x="16883" y="0"/>
                </a:lnTo>
                <a:lnTo>
                  <a:pt x="16867" y="335"/>
                </a:lnTo>
                <a:cubicBezTo>
                  <a:pt x="15997" y="9441"/>
                  <a:pt x="8765" y="16570"/>
                  <a:pt x="0" y="16570"/>
                </a:cubicBezTo>
                <a:lnTo>
                  <a:pt x="0" y="16341"/>
                </a:lnTo>
                <a:cubicBezTo>
                  <a:pt x="8653" y="16341"/>
                  <a:pt x="15794" y="9303"/>
                  <a:pt x="16653" y="313"/>
                </a:cubicBezTo>
                <a:close/>
                <a:moveTo>
                  <a:pt x="15489" y="0"/>
                </a:moveTo>
                <a:lnTo>
                  <a:pt x="15703" y="0"/>
                </a:lnTo>
                <a:lnTo>
                  <a:pt x="15693" y="206"/>
                </a:lnTo>
                <a:cubicBezTo>
                  <a:pt x="14884" y="8678"/>
                  <a:pt x="8154" y="15311"/>
                  <a:pt x="0" y="15311"/>
                </a:cubicBezTo>
                <a:lnTo>
                  <a:pt x="0" y="15083"/>
                </a:lnTo>
                <a:cubicBezTo>
                  <a:pt x="8044" y="15083"/>
                  <a:pt x="14682" y="8540"/>
                  <a:pt x="15480" y="183"/>
                </a:cubicBezTo>
                <a:close/>
                <a:moveTo>
                  <a:pt x="14310" y="0"/>
                </a:moveTo>
                <a:lnTo>
                  <a:pt x="14524" y="0"/>
                </a:lnTo>
                <a:lnTo>
                  <a:pt x="14520" y="78"/>
                </a:lnTo>
                <a:cubicBezTo>
                  <a:pt x="13772" y="7917"/>
                  <a:pt x="7545" y="14054"/>
                  <a:pt x="0" y="14054"/>
                </a:cubicBezTo>
                <a:lnTo>
                  <a:pt x="0" y="13825"/>
                </a:lnTo>
                <a:cubicBezTo>
                  <a:pt x="7434" y="13825"/>
                  <a:pt x="13569" y="7778"/>
                  <a:pt x="14307" y="55"/>
                </a:cubicBezTo>
                <a:close/>
                <a:moveTo>
                  <a:pt x="13123" y="0"/>
                </a:moveTo>
                <a:lnTo>
                  <a:pt x="13340" y="0"/>
                </a:lnTo>
                <a:lnTo>
                  <a:pt x="13144" y="1369"/>
                </a:lnTo>
                <a:cubicBezTo>
                  <a:pt x="11891" y="7882"/>
                  <a:pt x="6474" y="12797"/>
                  <a:pt x="0" y="12797"/>
                </a:cubicBezTo>
                <a:lnTo>
                  <a:pt x="0" y="12568"/>
                </a:lnTo>
                <a:cubicBezTo>
                  <a:pt x="6370" y="12568"/>
                  <a:pt x="11700" y="7733"/>
                  <a:pt x="12933" y="1324"/>
                </a:cubicBezTo>
                <a:close/>
                <a:moveTo>
                  <a:pt x="11931" y="0"/>
                </a:moveTo>
                <a:lnTo>
                  <a:pt x="12148" y="0"/>
                </a:lnTo>
                <a:lnTo>
                  <a:pt x="11988" y="1116"/>
                </a:lnTo>
                <a:cubicBezTo>
                  <a:pt x="10845" y="7057"/>
                  <a:pt x="5904" y="11539"/>
                  <a:pt x="0" y="11539"/>
                </a:cubicBezTo>
                <a:lnTo>
                  <a:pt x="0" y="11310"/>
                </a:lnTo>
                <a:cubicBezTo>
                  <a:pt x="5801" y="11310"/>
                  <a:pt x="10655" y="6907"/>
                  <a:pt x="11778" y="1070"/>
                </a:cubicBezTo>
                <a:close/>
                <a:moveTo>
                  <a:pt x="10740" y="0"/>
                </a:moveTo>
                <a:lnTo>
                  <a:pt x="10957" y="0"/>
                </a:lnTo>
                <a:lnTo>
                  <a:pt x="10833" y="862"/>
                </a:lnTo>
                <a:cubicBezTo>
                  <a:pt x="9800" y="6231"/>
                  <a:pt x="5335" y="10281"/>
                  <a:pt x="0" y="10281"/>
                </a:cubicBezTo>
                <a:lnTo>
                  <a:pt x="0" y="10052"/>
                </a:lnTo>
                <a:cubicBezTo>
                  <a:pt x="5232" y="10052"/>
                  <a:pt x="9610" y="6081"/>
                  <a:pt x="10623" y="816"/>
                </a:cubicBezTo>
                <a:close/>
                <a:moveTo>
                  <a:pt x="9548" y="0"/>
                </a:moveTo>
                <a:lnTo>
                  <a:pt x="9766" y="0"/>
                </a:lnTo>
                <a:lnTo>
                  <a:pt x="9678" y="609"/>
                </a:lnTo>
                <a:cubicBezTo>
                  <a:pt x="8755" y="5406"/>
                  <a:pt x="4766" y="9024"/>
                  <a:pt x="0" y="9024"/>
                </a:cubicBezTo>
                <a:lnTo>
                  <a:pt x="0" y="8795"/>
                </a:lnTo>
                <a:cubicBezTo>
                  <a:pt x="4663" y="8795"/>
                  <a:pt x="8564" y="5256"/>
                  <a:pt x="9467" y="563"/>
                </a:cubicBezTo>
                <a:close/>
                <a:moveTo>
                  <a:pt x="8341" y="0"/>
                </a:moveTo>
                <a:lnTo>
                  <a:pt x="8556" y="0"/>
                </a:lnTo>
                <a:lnTo>
                  <a:pt x="8522" y="356"/>
                </a:lnTo>
                <a:cubicBezTo>
                  <a:pt x="7709" y="4580"/>
                  <a:pt x="4196" y="7766"/>
                  <a:pt x="0" y="7766"/>
                </a:cubicBezTo>
                <a:lnTo>
                  <a:pt x="0" y="7537"/>
                </a:lnTo>
                <a:cubicBezTo>
                  <a:pt x="4094" y="7537"/>
                  <a:pt x="7519" y="4429"/>
                  <a:pt x="8312" y="310"/>
                </a:cubicBezTo>
                <a:close/>
                <a:moveTo>
                  <a:pt x="7162" y="0"/>
                </a:moveTo>
                <a:lnTo>
                  <a:pt x="7377" y="0"/>
                </a:lnTo>
                <a:lnTo>
                  <a:pt x="7367" y="103"/>
                </a:lnTo>
                <a:cubicBezTo>
                  <a:pt x="6665" y="3754"/>
                  <a:pt x="3629" y="6508"/>
                  <a:pt x="0" y="6508"/>
                </a:cubicBezTo>
                <a:lnTo>
                  <a:pt x="0" y="6280"/>
                </a:lnTo>
                <a:cubicBezTo>
                  <a:pt x="3524" y="6280"/>
                  <a:pt x="6474" y="3604"/>
                  <a:pt x="7157" y="57"/>
                </a:cubicBezTo>
                <a:close/>
                <a:moveTo>
                  <a:pt x="5944" y="0"/>
                </a:moveTo>
                <a:lnTo>
                  <a:pt x="6168" y="0"/>
                </a:lnTo>
                <a:lnTo>
                  <a:pt x="5842" y="1119"/>
                </a:lnTo>
                <a:cubicBezTo>
                  <a:pt x="4878" y="3545"/>
                  <a:pt x="2623" y="5251"/>
                  <a:pt x="0" y="5251"/>
                </a:cubicBezTo>
                <a:lnTo>
                  <a:pt x="0" y="5022"/>
                </a:lnTo>
                <a:cubicBezTo>
                  <a:pt x="2533" y="5022"/>
                  <a:pt x="4712" y="3374"/>
                  <a:pt x="5643" y="1030"/>
                </a:cubicBezTo>
                <a:close/>
                <a:moveTo>
                  <a:pt x="4715" y="0"/>
                </a:moveTo>
                <a:lnTo>
                  <a:pt x="4939" y="0"/>
                </a:lnTo>
                <a:lnTo>
                  <a:pt x="4755" y="630"/>
                </a:lnTo>
                <a:cubicBezTo>
                  <a:pt x="3970" y="2604"/>
                  <a:pt x="2134" y="3993"/>
                  <a:pt x="0" y="3993"/>
                </a:cubicBezTo>
                <a:lnTo>
                  <a:pt x="0" y="3764"/>
                </a:lnTo>
                <a:cubicBezTo>
                  <a:pt x="2046" y="3764"/>
                  <a:pt x="3805" y="2433"/>
                  <a:pt x="4557" y="540"/>
                </a:cubicBezTo>
                <a:close/>
                <a:moveTo>
                  <a:pt x="3486" y="0"/>
                </a:moveTo>
                <a:lnTo>
                  <a:pt x="3710" y="0"/>
                </a:lnTo>
                <a:lnTo>
                  <a:pt x="3669" y="140"/>
                </a:lnTo>
                <a:cubicBezTo>
                  <a:pt x="3063" y="1664"/>
                  <a:pt x="1647" y="2736"/>
                  <a:pt x="0" y="2736"/>
                </a:cubicBezTo>
                <a:lnTo>
                  <a:pt x="0" y="2507"/>
                </a:lnTo>
                <a:cubicBezTo>
                  <a:pt x="1558" y="2507"/>
                  <a:pt x="2898" y="1493"/>
                  <a:pt x="3471" y="51"/>
                </a:cubicBezTo>
                <a:close/>
                <a:moveTo>
                  <a:pt x="2108" y="0"/>
                </a:moveTo>
                <a:lnTo>
                  <a:pt x="2405" y="0"/>
                </a:lnTo>
                <a:lnTo>
                  <a:pt x="2324" y="159"/>
                </a:lnTo>
                <a:cubicBezTo>
                  <a:pt x="1820" y="954"/>
                  <a:pt x="966" y="1478"/>
                  <a:pt x="0" y="1478"/>
                </a:cubicBezTo>
                <a:lnTo>
                  <a:pt x="0" y="1250"/>
                </a:lnTo>
                <a:cubicBezTo>
                  <a:pt x="714" y="1250"/>
                  <a:pt x="1361" y="940"/>
                  <a:pt x="1830" y="440"/>
                </a:cubicBezTo>
                <a:close/>
              </a:path>
            </a:pathLst>
          </a:custGeom>
          <a:solidFill>
            <a:srgbClr val="EEF3FA"/>
          </a:solidFill>
          <a:ln w="12700">
            <a:miter lim="400000"/>
          </a:ln>
        </p:spPr>
        <p:txBody>
          <a:bodyPr lIns="45719" rIns="45719" anchor="ctr"/>
          <a:lstStyle/>
          <a:p>
            <a:pPr/>
          </a:p>
        </p:txBody>
      </p:sp>
      <p:sp>
        <p:nvSpPr>
          <p:cNvPr id="3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346" name="Freeform: Shape 10"/>
          <p:cNvSpPr/>
          <p:nvPr/>
        </p:nvSpPr>
        <p:spPr>
          <a:xfrm flipH="1" flipV="1">
            <a:off x="9949173" y="4755034"/>
            <a:ext cx="2242828" cy="2102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5" y="0"/>
                </a:moveTo>
                <a:lnTo>
                  <a:pt x="21600" y="0"/>
                </a:lnTo>
                <a:lnTo>
                  <a:pt x="21560" y="848"/>
                </a:lnTo>
                <a:cubicBezTo>
                  <a:pt x="20448" y="12488"/>
                  <a:pt x="11203" y="21600"/>
                  <a:pt x="0" y="21600"/>
                </a:cubicBezTo>
                <a:lnTo>
                  <a:pt x="0" y="21371"/>
                </a:lnTo>
                <a:cubicBezTo>
                  <a:pt x="11092" y="21371"/>
                  <a:pt x="20245" y="12349"/>
                  <a:pt x="21346" y="825"/>
                </a:cubicBezTo>
                <a:close/>
                <a:moveTo>
                  <a:pt x="20206" y="0"/>
                </a:moveTo>
                <a:lnTo>
                  <a:pt x="20421" y="0"/>
                </a:lnTo>
                <a:lnTo>
                  <a:pt x="20387" y="720"/>
                </a:lnTo>
                <a:cubicBezTo>
                  <a:pt x="19335" y="11726"/>
                  <a:pt x="10593" y="20343"/>
                  <a:pt x="0" y="20343"/>
                </a:cubicBezTo>
                <a:lnTo>
                  <a:pt x="0" y="20114"/>
                </a:lnTo>
                <a:cubicBezTo>
                  <a:pt x="10483" y="20114"/>
                  <a:pt x="19132" y="11588"/>
                  <a:pt x="20172" y="698"/>
                </a:cubicBezTo>
                <a:close/>
                <a:moveTo>
                  <a:pt x="19026" y="0"/>
                </a:moveTo>
                <a:lnTo>
                  <a:pt x="19241" y="0"/>
                </a:lnTo>
                <a:lnTo>
                  <a:pt x="19213" y="592"/>
                </a:lnTo>
                <a:cubicBezTo>
                  <a:pt x="18222" y="10964"/>
                  <a:pt x="9984" y="19084"/>
                  <a:pt x="0" y="19084"/>
                </a:cubicBezTo>
                <a:lnTo>
                  <a:pt x="0" y="18856"/>
                </a:lnTo>
                <a:cubicBezTo>
                  <a:pt x="9873" y="18856"/>
                  <a:pt x="18020" y="10825"/>
                  <a:pt x="18999" y="568"/>
                </a:cubicBezTo>
                <a:close/>
                <a:moveTo>
                  <a:pt x="17848" y="0"/>
                </a:moveTo>
                <a:lnTo>
                  <a:pt x="18062" y="0"/>
                </a:lnTo>
                <a:lnTo>
                  <a:pt x="18040" y="463"/>
                </a:lnTo>
                <a:cubicBezTo>
                  <a:pt x="17110" y="10203"/>
                  <a:pt x="9374" y="17827"/>
                  <a:pt x="0" y="17827"/>
                </a:cubicBezTo>
                <a:lnTo>
                  <a:pt x="0" y="17598"/>
                </a:lnTo>
                <a:cubicBezTo>
                  <a:pt x="9263" y="17598"/>
                  <a:pt x="16907" y="10065"/>
                  <a:pt x="17827" y="440"/>
                </a:cubicBezTo>
                <a:close/>
                <a:moveTo>
                  <a:pt x="16668" y="0"/>
                </a:moveTo>
                <a:lnTo>
                  <a:pt x="16883" y="0"/>
                </a:lnTo>
                <a:lnTo>
                  <a:pt x="16867" y="335"/>
                </a:lnTo>
                <a:cubicBezTo>
                  <a:pt x="15997" y="9441"/>
                  <a:pt x="8765" y="16570"/>
                  <a:pt x="0" y="16570"/>
                </a:cubicBezTo>
                <a:lnTo>
                  <a:pt x="0" y="16341"/>
                </a:lnTo>
                <a:cubicBezTo>
                  <a:pt x="8653" y="16341"/>
                  <a:pt x="15794" y="9303"/>
                  <a:pt x="16653" y="313"/>
                </a:cubicBezTo>
                <a:close/>
                <a:moveTo>
                  <a:pt x="15489" y="0"/>
                </a:moveTo>
                <a:lnTo>
                  <a:pt x="15703" y="0"/>
                </a:lnTo>
                <a:lnTo>
                  <a:pt x="15693" y="206"/>
                </a:lnTo>
                <a:cubicBezTo>
                  <a:pt x="14884" y="8678"/>
                  <a:pt x="8154" y="15311"/>
                  <a:pt x="0" y="15311"/>
                </a:cubicBezTo>
                <a:lnTo>
                  <a:pt x="0" y="15083"/>
                </a:lnTo>
                <a:cubicBezTo>
                  <a:pt x="8044" y="15083"/>
                  <a:pt x="14682" y="8540"/>
                  <a:pt x="15480" y="183"/>
                </a:cubicBezTo>
                <a:close/>
                <a:moveTo>
                  <a:pt x="14310" y="0"/>
                </a:moveTo>
                <a:lnTo>
                  <a:pt x="14524" y="0"/>
                </a:lnTo>
                <a:lnTo>
                  <a:pt x="14520" y="78"/>
                </a:lnTo>
                <a:cubicBezTo>
                  <a:pt x="13772" y="7917"/>
                  <a:pt x="7545" y="14054"/>
                  <a:pt x="0" y="14054"/>
                </a:cubicBezTo>
                <a:lnTo>
                  <a:pt x="0" y="13825"/>
                </a:lnTo>
                <a:cubicBezTo>
                  <a:pt x="7434" y="13825"/>
                  <a:pt x="13569" y="7778"/>
                  <a:pt x="14307" y="55"/>
                </a:cubicBezTo>
                <a:close/>
                <a:moveTo>
                  <a:pt x="13123" y="0"/>
                </a:moveTo>
                <a:lnTo>
                  <a:pt x="13340" y="0"/>
                </a:lnTo>
                <a:lnTo>
                  <a:pt x="13144" y="1369"/>
                </a:lnTo>
                <a:cubicBezTo>
                  <a:pt x="11891" y="7882"/>
                  <a:pt x="6474" y="12797"/>
                  <a:pt x="0" y="12797"/>
                </a:cubicBezTo>
                <a:lnTo>
                  <a:pt x="0" y="12568"/>
                </a:lnTo>
                <a:cubicBezTo>
                  <a:pt x="6370" y="12568"/>
                  <a:pt x="11700" y="7733"/>
                  <a:pt x="12933" y="1324"/>
                </a:cubicBezTo>
                <a:close/>
                <a:moveTo>
                  <a:pt x="11931" y="0"/>
                </a:moveTo>
                <a:lnTo>
                  <a:pt x="12148" y="0"/>
                </a:lnTo>
                <a:lnTo>
                  <a:pt x="11988" y="1116"/>
                </a:lnTo>
                <a:cubicBezTo>
                  <a:pt x="10845" y="7057"/>
                  <a:pt x="5904" y="11539"/>
                  <a:pt x="0" y="11539"/>
                </a:cubicBezTo>
                <a:lnTo>
                  <a:pt x="0" y="11310"/>
                </a:lnTo>
                <a:cubicBezTo>
                  <a:pt x="5801" y="11310"/>
                  <a:pt x="10655" y="6907"/>
                  <a:pt x="11778" y="1070"/>
                </a:cubicBezTo>
                <a:close/>
                <a:moveTo>
                  <a:pt x="10740" y="0"/>
                </a:moveTo>
                <a:lnTo>
                  <a:pt x="10957" y="0"/>
                </a:lnTo>
                <a:lnTo>
                  <a:pt x="10833" y="862"/>
                </a:lnTo>
                <a:cubicBezTo>
                  <a:pt x="9800" y="6231"/>
                  <a:pt x="5335" y="10281"/>
                  <a:pt x="0" y="10281"/>
                </a:cubicBezTo>
                <a:lnTo>
                  <a:pt x="0" y="10052"/>
                </a:lnTo>
                <a:cubicBezTo>
                  <a:pt x="5232" y="10052"/>
                  <a:pt x="9610" y="6081"/>
                  <a:pt x="10623" y="816"/>
                </a:cubicBezTo>
                <a:close/>
                <a:moveTo>
                  <a:pt x="9548" y="0"/>
                </a:moveTo>
                <a:lnTo>
                  <a:pt x="9766" y="0"/>
                </a:lnTo>
                <a:lnTo>
                  <a:pt x="9678" y="609"/>
                </a:lnTo>
                <a:cubicBezTo>
                  <a:pt x="8755" y="5406"/>
                  <a:pt x="4766" y="9024"/>
                  <a:pt x="0" y="9024"/>
                </a:cubicBezTo>
                <a:lnTo>
                  <a:pt x="0" y="8795"/>
                </a:lnTo>
                <a:cubicBezTo>
                  <a:pt x="4663" y="8795"/>
                  <a:pt x="8564" y="5256"/>
                  <a:pt x="9467" y="563"/>
                </a:cubicBezTo>
                <a:close/>
                <a:moveTo>
                  <a:pt x="8341" y="0"/>
                </a:moveTo>
                <a:lnTo>
                  <a:pt x="8556" y="0"/>
                </a:lnTo>
                <a:lnTo>
                  <a:pt x="8522" y="356"/>
                </a:lnTo>
                <a:cubicBezTo>
                  <a:pt x="7709" y="4580"/>
                  <a:pt x="4196" y="7766"/>
                  <a:pt x="0" y="7766"/>
                </a:cubicBezTo>
                <a:lnTo>
                  <a:pt x="0" y="7537"/>
                </a:lnTo>
                <a:cubicBezTo>
                  <a:pt x="4094" y="7537"/>
                  <a:pt x="7519" y="4429"/>
                  <a:pt x="8312" y="310"/>
                </a:cubicBezTo>
                <a:close/>
                <a:moveTo>
                  <a:pt x="7162" y="0"/>
                </a:moveTo>
                <a:lnTo>
                  <a:pt x="7377" y="0"/>
                </a:lnTo>
                <a:lnTo>
                  <a:pt x="7367" y="103"/>
                </a:lnTo>
                <a:cubicBezTo>
                  <a:pt x="6665" y="3754"/>
                  <a:pt x="3629" y="6508"/>
                  <a:pt x="0" y="6508"/>
                </a:cubicBezTo>
                <a:lnTo>
                  <a:pt x="0" y="6280"/>
                </a:lnTo>
                <a:cubicBezTo>
                  <a:pt x="3524" y="6280"/>
                  <a:pt x="6474" y="3604"/>
                  <a:pt x="7157" y="57"/>
                </a:cubicBezTo>
                <a:close/>
                <a:moveTo>
                  <a:pt x="5944" y="0"/>
                </a:moveTo>
                <a:lnTo>
                  <a:pt x="6168" y="0"/>
                </a:lnTo>
                <a:lnTo>
                  <a:pt x="5842" y="1119"/>
                </a:lnTo>
                <a:cubicBezTo>
                  <a:pt x="4878" y="3545"/>
                  <a:pt x="2623" y="5251"/>
                  <a:pt x="0" y="5251"/>
                </a:cubicBezTo>
                <a:lnTo>
                  <a:pt x="0" y="5022"/>
                </a:lnTo>
                <a:cubicBezTo>
                  <a:pt x="2533" y="5022"/>
                  <a:pt x="4712" y="3374"/>
                  <a:pt x="5643" y="1030"/>
                </a:cubicBezTo>
                <a:close/>
                <a:moveTo>
                  <a:pt x="4715" y="0"/>
                </a:moveTo>
                <a:lnTo>
                  <a:pt x="4939" y="0"/>
                </a:lnTo>
                <a:lnTo>
                  <a:pt x="4755" y="630"/>
                </a:lnTo>
                <a:cubicBezTo>
                  <a:pt x="3970" y="2604"/>
                  <a:pt x="2134" y="3993"/>
                  <a:pt x="0" y="3993"/>
                </a:cubicBezTo>
                <a:lnTo>
                  <a:pt x="0" y="3764"/>
                </a:lnTo>
                <a:cubicBezTo>
                  <a:pt x="2046" y="3764"/>
                  <a:pt x="3805" y="2433"/>
                  <a:pt x="4557" y="540"/>
                </a:cubicBezTo>
                <a:close/>
                <a:moveTo>
                  <a:pt x="3486" y="0"/>
                </a:moveTo>
                <a:lnTo>
                  <a:pt x="3710" y="0"/>
                </a:lnTo>
                <a:lnTo>
                  <a:pt x="3669" y="140"/>
                </a:lnTo>
                <a:cubicBezTo>
                  <a:pt x="3063" y="1664"/>
                  <a:pt x="1647" y="2736"/>
                  <a:pt x="0" y="2736"/>
                </a:cubicBezTo>
                <a:lnTo>
                  <a:pt x="0" y="2507"/>
                </a:lnTo>
                <a:cubicBezTo>
                  <a:pt x="1558" y="2507"/>
                  <a:pt x="2898" y="1493"/>
                  <a:pt x="3471" y="51"/>
                </a:cubicBezTo>
                <a:close/>
                <a:moveTo>
                  <a:pt x="2108" y="0"/>
                </a:moveTo>
                <a:lnTo>
                  <a:pt x="2405" y="0"/>
                </a:lnTo>
                <a:lnTo>
                  <a:pt x="2324" y="159"/>
                </a:lnTo>
                <a:cubicBezTo>
                  <a:pt x="1820" y="954"/>
                  <a:pt x="966" y="1478"/>
                  <a:pt x="0" y="1478"/>
                </a:cubicBezTo>
                <a:lnTo>
                  <a:pt x="0" y="1250"/>
                </a:lnTo>
                <a:cubicBezTo>
                  <a:pt x="714" y="1250"/>
                  <a:pt x="1361" y="940"/>
                  <a:pt x="1830" y="440"/>
                </a:cubicBezTo>
                <a:close/>
              </a:path>
            </a:pathLst>
          </a:custGeom>
          <a:solidFill>
            <a:srgbClr val="EEF3FA"/>
          </a:solidFill>
          <a:ln w="12700">
            <a:miter lim="400000"/>
          </a:ln>
        </p:spPr>
        <p:txBody>
          <a:bodyPr lIns="45719" rIns="45719" anchor="ctr"/>
          <a:lstStyle/>
          <a:p>
            <a:pPr/>
          </a:p>
        </p:txBody>
      </p:sp>
      <p:sp>
        <p:nvSpPr>
          <p:cNvPr id="347" name="Click to add title"/>
          <p:cNvSpPr txBox="1"/>
          <p:nvPr>
            <p:ph type="title" hasCustomPrompt="1"/>
          </p:nvPr>
        </p:nvSpPr>
        <p:spPr>
          <a:xfrm>
            <a:off x="758951" y="758951"/>
            <a:ext cx="3932239" cy="1524663"/>
          </a:xfrm>
          <a:prstGeom prst="rect">
            <a:avLst/>
          </a:prstGeom>
        </p:spPr>
        <p:txBody>
          <a:bodyPr/>
          <a:lstStyle>
            <a:lvl1pPr>
              <a:defRPr sz="3200"/>
            </a:lvl1pPr>
          </a:lstStyle>
          <a:p>
            <a:pPr/>
            <a:r>
              <a:t>Click to add title</a:t>
            </a:r>
          </a:p>
        </p:txBody>
      </p:sp>
      <p:sp>
        <p:nvSpPr>
          <p:cNvPr id="348" name="Slide Number"/>
          <p:cNvSpPr txBox="1"/>
          <p:nvPr>
            <p:ph type="sldNum" sz="quarter" idx="2"/>
          </p:nvPr>
        </p:nvSpPr>
        <p:spPr>
          <a:prstGeom prst="rect">
            <a:avLst/>
          </a:prstGeom>
        </p:spPr>
        <p:txBody>
          <a:bodyPr/>
          <a:lstStyle/>
          <a:p>
            <a:pPr/>
            <a:fld id="{86CB4B4D-7CA3-9044-876B-883B54F8677D}" type="slidenum"/>
          </a:p>
        </p:txBody>
      </p:sp>
      <p:sp>
        <p:nvSpPr>
          <p:cNvPr id="349" name="Body Level One…"/>
          <p:cNvSpPr txBox="1"/>
          <p:nvPr>
            <p:ph type="body" sz="quarter" idx="1" hasCustomPrompt="1"/>
          </p:nvPr>
        </p:nvSpPr>
        <p:spPr>
          <a:xfrm>
            <a:off x="758951" y="2286000"/>
            <a:ext cx="3932239" cy="3567087"/>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Click to add text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356" name="Freeform: Shape 10"/>
          <p:cNvSpPr/>
          <p:nvPr/>
        </p:nvSpPr>
        <p:spPr>
          <a:xfrm flipH="1" flipV="1">
            <a:off x="9949173" y="4755034"/>
            <a:ext cx="2242828" cy="2102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5" y="0"/>
                </a:moveTo>
                <a:lnTo>
                  <a:pt x="21600" y="0"/>
                </a:lnTo>
                <a:lnTo>
                  <a:pt x="21560" y="848"/>
                </a:lnTo>
                <a:cubicBezTo>
                  <a:pt x="20448" y="12488"/>
                  <a:pt x="11203" y="21600"/>
                  <a:pt x="0" y="21600"/>
                </a:cubicBezTo>
                <a:lnTo>
                  <a:pt x="0" y="21371"/>
                </a:lnTo>
                <a:cubicBezTo>
                  <a:pt x="11092" y="21371"/>
                  <a:pt x="20245" y="12349"/>
                  <a:pt x="21346" y="825"/>
                </a:cubicBezTo>
                <a:close/>
                <a:moveTo>
                  <a:pt x="20206" y="0"/>
                </a:moveTo>
                <a:lnTo>
                  <a:pt x="20421" y="0"/>
                </a:lnTo>
                <a:lnTo>
                  <a:pt x="20387" y="720"/>
                </a:lnTo>
                <a:cubicBezTo>
                  <a:pt x="19335" y="11726"/>
                  <a:pt x="10593" y="20343"/>
                  <a:pt x="0" y="20343"/>
                </a:cubicBezTo>
                <a:lnTo>
                  <a:pt x="0" y="20114"/>
                </a:lnTo>
                <a:cubicBezTo>
                  <a:pt x="10483" y="20114"/>
                  <a:pt x="19132" y="11588"/>
                  <a:pt x="20172" y="698"/>
                </a:cubicBezTo>
                <a:close/>
                <a:moveTo>
                  <a:pt x="19026" y="0"/>
                </a:moveTo>
                <a:lnTo>
                  <a:pt x="19241" y="0"/>
                </a:lnTo>
                <a:lnTo>
                  <a:pt x="19213" y="592"/>
                </a:lnTo>
                <a:cubicBezTo>
                  <a:pt x="18222" y="10964"/>
                  <a:pt x="9984" y="19084"/>
                  <a:pt x="0" y="19084"/>
                </a:cubicBezTo>
                <a:lnTo>
                  <a:pt x="0" y="18856"/>
                </a:lnTo>
                <a:cubicBezTo>
                  <a:pt x="9873" y="18856"/>
                  <a:pt x="18020" y="10825"/>
                  <a:pt x="18999" y="568"/>
                </a:cubicBezTo>
                <a:close/>
                <a:moveTo>
                  <a:pt x="17848" y="0"/>
                </a:moveTo>
                <a:lnTo>
                  <a:pt x="18062" y="0"/>
                </a:lnTo>
                <a:lnTo>
                  <a:pt x="18040" y="463"/>
                </a:lnTo>
                <a:cubicBezTo>
                  <a:pt x="17110" y="10203"/>
                  <a:pt x="9374" y="17827"/>
                  <a:pt x="0" y="17827"/>
                </a:cubicBezTo>
                <a:lnTo>
                  <a:pt x="0" y="17598"/>
                </a:lnTo>
                <a:cubicBezTo>
                  <a:pt x="9263" y="17598"/>
                  <a:pt x="16907" y="10065"/>
                  <a:pt x="17827" y="440"/>
                </a:cubicBezTo>
                <a:close/>
                <a:moveTo>
                  <a:pt x="16668" y="0"/>
                </a:moveTo>
                <a:lnTo>
                  <a:pt x="16883" y="0"/>
                </a:lnTo>
                <a:lnTo>
                  <a:pt x="16867" y="335"/>
                </a:lnTo>
                <a:cubicBezTo>
                  <a:pt x="15997" y="9441"/>
                  <a:pt x="8765" y="16570"/>
                  <a:pt x="0" y="16570"/>
                </a:cubicBezTo>
                <a:lnTo>
                  <a:pt x="0" y="16341"/>
                </a:lnTo>
                <a:cubicBezTo>
                  <a:pt x="8653" y="16341"/>
                  <a:pt x="15794" y="9303"/>
                  <a:pt x="16653" y="313"/>
                </a:cubicBezTo>
                <a:close/>
                <a:moveTo>
                  <a:pt x="15489" y="0"/>
                </a:moveTo>
                <a:lnTo>
                  <a:pt x="15703" y="0"/>
                </a:lnTo>
                <a:lnTo>
                  <a:pt x="15693" y="206"/>
                </a:lnTo>
                <a:cubicBezTo>
                  <a:pt x="14884" y="8678"/>
                  <a:pt x="8154" y="15311"/>
                  <a:pt x="0" y="15311"/>
                </a:cubicBezTo>
                <a:lnTo>
                  <a:pt x="0" y="15083"/>
                </a:lnTo>
                <a:cubicBezTo>
                  <a:pt x="8044" y="15083"/>
                  <a:pt x="14682" y="8540"/>
                  <a:pt x="15480" y="183"/>
                </a:cubicBezTo>
                <a:close/>
                <a:moveTo>
                  <a:pt x="14310" y="0"/>
                </a:moveTo>
                <a:lnTo>
                  <a:pt x="14524" y="0"/>
                </a:lnTo>
                <a:lnTo>
                  <a:pt x="14520" y="78"/>
                </a:lnTo>
                <a:cubicBezTo>
                  <a:pt x="13772" y="7917"/>
                  <a:pt x="7545" y="14054"/>
                  <a:pt x="0" y="14054"/>
                </a:cubicBezTo>
                <a:lnTo>
                  <a:pt x="0" y="13825"/>
                </a:lnTo>
                <a:cubicBezTo>
                  <a:pt x="7434" y="13825"/>
                  <a:pt x="13569" y="7778"/>
                  <a:pt x="14307" y="55"/>
                </a:cubicBezTo>
                <a:close/>
                <a:moveTo>
                  <a:pt x="13123" y="0"/>
                </a:moveTo>
                <a:lnTo>
                  <a:pt x="13340" y="0"/>
                </a:lnTo>
                <a:lnTo>
                  <a:pt x="13144" y="1369"/>
                </a:lnTo>
                <a:cubicBezTo>
                  <a:pt x="11891" y="7882"/>
                  <a:pt x="6474" y="12797"/>
                  <a:pt x="0" y="12797"/>
                </a:cubicBezTo>
                <a:lnTo>
                  <a:pt x="0" y="12568"/>
                </a:lnTo>
                <a:cubicBezTo>
                  <a:pt x="6370" y="12568"/>
                  <a:pt x="11700" y="7733"/>
                  <a:pt x="12933" y="1324"/>
                </a:cubicBezTo>
                <a:close/>
                <a:moveTo>
                  <a:pt x="11931" y="0"/>
                </a:moveTo>
                <a:lnTo>
                  <a:pt x="12148" y="0"/>
                </a:lnTo>
                <a:lnTo>
                  <a:pt x="11988" y="1116"/>
                </a:lnTo>
                <a:cubicBezTo>
                  <a:pt x="10845" y="7057"/>
                  <a:pt x="5904" y="11539"/>
                  <a:pt x="0" y="11539"/>
                </a:cubicBezTo>
                <a:lnTo>
                  <a:pt x="0" y="11310"/>
                </a:lnTo>
                <a:cubicBezTo>
                  <a:pt x="5801" y="11310"/>
                  <a:pt x="10655" y="6907"/>
                  <a:pt x="11778" y="1070"/>
                </a:cubicBezTo>
                <a:close/>
                <a:moveTo>
                  <a:pt x="10740" y="0"/>
                </a:moveTo>
                <a:lnTo>
                  <a:pt x="10957" y="0"/>
                </a:lnTo>
                <a:lnTo>
                  <a:pt x="10833" y="862"/>
                </a:lnTo>
                <a:cubicBezTo>
                  <a:pt x="9800" y="6231"/>
                  <a:pt x="5335" y="10281"/>
                  <a:pt x="0" y="10281"/>
                </a:cubicBezTo>
                <a:lnTo>
                  <a:pt x="0" y="10052"/>
                </a:lnTo>
                <a:cubicBezTo>
                  <a:pt x="5232" y="10052"/>
                  <a:pt x="9610" y="6081"/>
                  <a:pt x="10623" y="816"/>
                </a:cubicBezTo>
                <a:close/>
                <a:moveTo>
                  <a:pt x="9548" y="0"/>
                </a:moveTo>
                <a:lnTo>
                  <a:pt x="9766" y="0"/>
                </a:lnTo>
                <a:lnTo>
                  <a:pt x="9678" y="609"/>
                </a:lnTo>
                <a:cubicBezTo>
                  <a:pt x="8755" y="5406"/>
                  <a:pt x="4766" y="9024"/>
                  <a:pt x="0" y="9024"/>
                </a:cubicBezTo>
                <a:lnTo>
                  <a:pt x="0" y="8795"/>
                </a:lnTo>
                <a:cubicBezTo>
                  <a:pt x="4663" y="8795"/>
                  <a:pt x="8564" y="5256"/>
                  <a:pt x="9467" y="563"/>
                </a:cubicBezTo>
                <a:close/>
                <a:moveTo>
                  <a:pt x="8341" y="0"/>
                </a:moveTo>
                <a:lnTo>
                  <a:pt x="8556" y="0"/>
                </a:lnTo>
                <a:lnTo>
                  <a:pt x="8522" y="356"/>
                </a:lnTo>
                <a:cubicBezTo>
                  <a:pt x="7709" y="4580"/>
                  <a:pt x="4196" y="7766"/>
                  <a:pt x="0" y="7766"/>
                </a:cubicBezTo>
                <a:lnTo>
                  <a:pt x="0" y="7537"/>
                </a:lnTo>
                <a:cubicBezTo>
                  <a:pt x="4094" y="7537"/>
                  <a:pt x="7519" y="4429"/>
                  <a:pt x="8312" y="310"/>
                </a:cubicBezTo>
                <a:close/>
                <a:moveTo>
                  <a:pt x="7162" y="0"/>
                </a:moveTo>
                <a:lnTo>
                  <a:pt x="7377" y="0"/>
                </a:lnTo>
                <a:lnTo>
                  <a:pt x="7367" y="103"/>
                </a:lnTo>
                <a:cubicBezTo>
                  <a:pt x="6665" y="3754"/>
                  <a:pt x="3629" y="6508"/>
                  <a:pt x="0" y="6508"/>
                </a:cubicBezTo>
                <a:lnTo>
                  <a:pt x="0" y="6280"/>
                </a:lnTo>
                <a:cubicBezTo>
                  <a:pt x="3524" y="6280"/>
                  <a:pt x="6474" y="3604"/>
                  <a:pt x="7157" y="57"/>
                </a:cubicBezTo>
                <a:close/>
                <a:moveTo>
                  <a:pt x="5944" y="0"/>
                </a:moveTo>
                <a:lnTo>
                  <a:pt x="6168" y="0"/>
                </a:lnTo>
                <a:lnTo>
                  <a:pt x="5842" y="1119"/>
                </a:lnTo>
                <a:cubicBezTo>
                  <a:pt x="4878" y="3545"/>
                  <a:pt x="2623" y="5251"/>
                  <a:pt x="0" y="5251"/>
                </a:cubicBezTo>
                <a:lnTo>
                  <a:pt x="0" y="5022"/>
                </a:lnTo>
                <a:cubicBezTo>
                  <a:pt x="2533" y="5022"/>
                  <a:pt x="4712" y="3374"/>
                  <a:pt x="5643" y="1030"/>
                </a:cubicBezTo>
                <a:close/>
                <a:moveTo>
                  <a:pt x="4715" y="0"/>
                </a:moveTo>
                <a:lnTo>
                  <a:pt x="4939" y="0"/>
                </a:lnTo>
                <a:lnTo>
                  <a:pt x="4755" y="630"/>
                </a:lnTo>
                <a:cubicBezTo>
                  <a:pt x="3970" y="2604"/>
                  <a:pt x="2134" y="3993"/>
                  <a:pt x="0" y="3993"/>
                </a:cubicBezTo>
                <a:lnTo>
                  <a:pt x="0" y="3764"/>
                </a:lnTo>
                <a:cubicBezTo>
                  <a:pt x="2046" y="3764"/>
                  <a:pt x="3805" y="2433"/>
                  <a:pt x="4557" y="540"/>
                </a:cubicBezTo>
                <a:close/>
                <a:moveTo>
                  <a:pt x="3486" y="0"/>
                </a:moveTo>
                <a:lnTo>
                  <a:pt x="3710" y="0"/>
                </a:lnTo>
                <a:lnTo>
                  <a:pt x="3669" y="140"/>
                </a:lnTo>
                <a:cubicBezTo>
                  <a:pt x="3063" y="1664"/>
                  <a:pt x="1647" y="2736"/>
                  <a:pt x="0" y="2736"/>
                </a:cubicBezTo>
                <a:lnTo>
                  <a:pt x="0" y="2507"/>
                </a:lnTo>
                <a:cubicBezTo>
                  <a:pt x="1558" y="2507"/>
                  <a:pt x="2898" y="1493"/>
                  <a:pt x="3471" y="51"/>
                </a:cubicBezTo>
                <a:close/>
                <a:moveTo>
                  <a:pt x="2108" y="0"/>
                </a:moveTo>
                <a:lnTo>
                  <a:pt x="2405" y="0"/>
                </a:lnTo>
                <a:lnTo>
                  <a:pt x="2324" y="159"/>
                </a:lnTo>
                <a:cubicBezTo>
                  <a:pt x="1820" y="954"/>
                  <a:pt x="966" y="1478"/>
                  <a:pt x="0" y="1478"/>
                </a:cubicBezTo>
                <a:lnTo>
                  <a:pt x="0" y="1250"/>
                </a:lnTo>
                <a:cubicBezTo>
                  <a:pt x="714" y="1250"/>
                  <a:pt x="1361" y="940"/>
                  <a:pt x="1830" y="440"/>
                </a:cubicBezTo>
                <a:close/>
              </a:path>
            </a:pathLst>
          </a:custGeom>
          <a:solidFill>
            <a:srgbClr val="EEF3FA"/>
          </a:solidFill>
          <a:ln w="12700">
            <a:miter lim="400000"/>
          </a:ln>
        </p:spPr>
        <p:txBody>
          <a:bodyPr lIns="45719" rIns="45719" anchor="ctr"/>
          <a:lstStyle/>
          <a:p>
            <a:pPr/>
          </a:p>
        </p:txBody>
      </p:sp>
      <p:sp>
        <p:nvSpPr>
          <p:cNvPr id="357" name="Click to add title"/>
          <p:cNvSpPr txBox="1"/>
          <p:nvPr>
            <p:ph type="title" hasCustomPrompt="1"/>
          </p:nvPr>
        </p:nvSpPr>
        <p:spPr>
          <a:xfrm>
            <a:off x="760938" y="755372"/>
            <a:ext cx="3931921" cy="1527048"/>
          </a:xfrm>
          <a:prstGeom prst="rect">
            <a:avLst/>
          </a:prstGeom>
        </p:spPr>
        <p:txBody>
          <a:bodyPr/>
          <a:lstStyle>
            <a:lvl1pPr>
              <a:defRPr sz="3200"/>
            </a:lvl1pPr>
          </a:lstStyle>
          <a:p>
            <a:pPr/>
            <a:r>
              <a:t>Click to add title</a:t>
            </a:r>
          </a:p>
        </p:txBody>
      </p:sp>
      <p:sp>
        <p:nvSpPr>
          <p:cNvPr id="358" name="Slide Number"/>
          <p:cNvSpPr txBox="1"/>
          <p:nvPr>
            <p:ph type="sldNum" sz="quarter" idx="2"/>
          </p:nvPr>
        </p:nvSpPr>
        <p:spPr>
          <a:prstGeom prst="rect">
            <a:avLst/>
          </a:prstGeom>
        </p:spPr>
        <p:txBody>
          <a:bodyPr/>
          <a:lstStyle/>
          <a:p>
            <a:pPr/>
            <a:fld id="{86CB4B4D-7CA3-9044-876B-883B54F8677D}" type="slidenum"/>
          </a:p>
        </p:txBody>
      </p:sp>
      <p:sp>
        <p:nvSpPr>
          <p:cNvPr id="359" name="Body Level One…"/>
          <p:cNvSpPr txBox="1"/>
          <p:nvPr>
            <p:ph type="body" sz="quarter" idx="1" hasCustomPrompt="1"/>
          </p:nvPr>
        </p:nvSpPr>
        <p:spPr>
          <a:xfrm>
            <a:off x="760938" y="2286000"/>
            <a:ext cx="3931921" cy="3811589"/>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Click to add text</a:t>
            </a:r>
          </a:p>
          <a:p>
            <a:pPr lvl="1"/>
            <a:r>
              <a:t/>
            </a:r>
          </a:p>
          <a:p>
            <a:pPr lvl="2"/>
            <a:r>
              <a:t/>
            </a:r>
          </a:p>
          <a:p>
            <a:pPr lvl="3"/>
            <a:r>
              <a:t/>
            </a:r>
          </a:p>
          <a:p>
            <a:pPr lvl="4"/>
            <a:r>
              <a:t/>
            </a:r>
          </a:p>
        </p:txBody>
      </p:sp>
      <p:sp>
        <p:nvSpPr>
          <p:cNvPr id="360" name="Picture Placeholder 2"/>
          <p:cNvSpPr/>
          <p:nvPr>
            <p:ph type="pic" sz="half" idx="21"/>
          </p:nvPr>
        </p:nvSpPr>
        <p:spPr>
          <a:xfrm>
            <a:off x="5262700" y="987425"/>
            <a:ext cx="6172201" cy="4873625"/>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troduction 1">
    <p:spTree>
      <p:nvGrpSpPr>
        <p:cNvPr id="1" name=""/>
        <p:cNvGrpSpPr/>
        <p:nvPr/>
      </p:nvGrpSpPr>
      <p:grpSpPr>
        <a:xfrm>
          <a:off x="0" y="0"/>
          <a:ext cx="0" cy="0"/>
          <a:chOff x="0" y="0"/>
          <a:chExt cx="0" cy="0"/>
        </a:xfrm>
      </p:grpSpPr>
      <p:sp>
        <p:nvSpPr>
          <p:cNvPr id="40" name="Freeform: Shape 22"/>
          <p:cNvSpPr/>
          <p:nvPr/>
        </p:nvSpPr>
        <p:spPr>
          <a:xfrm>
            <a:off x="0" y="3427336"/>
            <a:ext cx="3430200" cy="3430666"/>
          </a:xfrm>
          <a:prstGeom prst="rect">
            <a:avLst/>
          </a:prstGeom>
          <a:solidFill>
            <a:schemeClr val="accent3"/>
          </a:solidFill>
          <a:ln w="12700">
            <a:miter lim="400000"/>
          </a:ln>
        </p:spPr>
        <p:txBody>
          <a:bodyPr lIns="45719" rIns="45719"/>
          <a:lstStyle/>
          <a:p>
            <a:pPr/>
          </a:p>
        </p:txBody>
      </p:sp>
      <p:sp>
        <p:nvSpPr>
          <p:cNvPr id="41" name="Freeform: Shape 19"/>
          <p:cNvSpPr/>
          <p:nvPr/>
        </p:nvSpPr>
        <p:spPr>
          <a:xfrm>
            <a:off x="0" y="3427336"/>
            <a:ext cx="3430200" cy="3430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21517"/>
                </a:lnTo>
                <a:close/>
              </a:path>
            </a:pathLst>
          </a:custGeom>
          <a:solidFill>
            <a:schemeClr val="accent1"/>
          </a:solidFill>
          <a:ln w="12700">
            <a:miter lim="400000"/>
          </a:ln>
        </p:spPr>
        <p:txBody>
          <a:bodyPr lIns="45719" rIns="45719"/>
          <a:lstStyle/>
          <a:p>
            <a:pPr/>
          </a:p>
        </p:txBody>
      </p:sp>
      <p:sp>
        <p:nvSpPr>
          <p:cNvPr id="42" name="Freeform: Shape 13"/>
          <p:cNvSpPr/>
          <p:nvPr/>
        </p:nvSpPr>
        <p:spPr>
          <a:xfrm>
            <a:off x="0" y="0"/>
            <a:ext cx="3423786" cy="3437346"/>
          </a:xfrm>
          <a:prstGeom prst="rect">
            <a:avLst/>
          </a:prstGeom>
          <a:solidFill>
            <a:schemeClr val="accent5"/>
          </a:solidFill>
          <a:ln w="12700">
            <a:miter lim="400000"/>
          </a:ln>
        </p:spPr>
        <p:txBody>
          <a:bodyPr lIns="45719" rIns="45719"/>
          <a:lstStyle/>
          <a:p>
            <a:pPr/>
          </a:p>
        </p:txBody>
      </p:sp>
      <p:sp>
        <p:nvSpPr>
          <p:cNvPr id="43" name="Freeform: Shape 16"/>
          <p:cNvSpPr/>
          <p:nvPr/>
        </p:nvSpPr>
        <p:spPr>
          <a:xfrm>
            <a:off x="0" y="868"/>
            <a:ext cx="3423786" cy="3436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close/>
              </a:path>
            </a:pathLst>
          </a:custGeom>
          <a:solidFill>
            <a:schemeClr val="accent1"/>
          </a:solidFill>
          <a:ln w="12700">
            <a:miter lim="400000"/>
          </a:ln>
        </p:spPr>
        <p:txBody>
          <a:bodyPr lIns="45719" rIns="45719"/>
          <a:lstStyle/>
          <a:p>
            <a:pPr/>
          </a:p>
        </p:txBody>
      </p:sp>
      <p:sp>
        <p:nvSpPr>
          <p:cNvPr id="44" name="Click to add title"/>
          <p:cNvSpPr txBox="1"/>
          <p:nvPr>
            <p:ph type="title" hasCustomPrompt="1"/>
          </p:nvPr>
        </p:nvSpPr>
        <p:spPr>
          <a:xfrm>
            <a:off x="4224528" y="815008"/>
            <a:ext cx="6766561" cy="2743201"/>
          </a:xfrm>
          <a:prstGeom prst="rect">
            <a:avLst/>
          </a:prstGeom>
        </p:spPr>
        <p:txBody>
          <a:bodyPr/>
          <a:lstStyle>
            <a:lvl1pPr algn="l"/>
          </a:lstStyle>
          <a:p>
            <a:pPr/>
            <a:r>
              <a:t>Click to add title</a:t>
            </a:r>
          </a:p>
        </p:txBody>
      </p:sp>
      <p:sp>
        <p:nvSpPr>
          <p:cNvPr id="45" name="Body Level One…"/>
          <p:cNvSpPr txBox="1"/>
          <p:nvPr>
            <p:ph type="body" sz="quarter" idx="1" hasCustomPrompt="1"/>
          </p:nvPr>
        </p:nvSpPr>
        <p:spPr>
          <a:xfrm>
            <a:off x="4224528" y="3663588"/>
            <a:ext cx="6766561" cy="2468880"/>
          </a:xfrm>
          <a:prstGeom prst="rect">
            <a:avLst/>
          </a:prstGeom>
        </p:spPr>
        <p:txBody>
          <a:bodyPr/>
          <a:lstStyle>
            <a:lvl1pPr marL="0" indent="0">
              <a:buSzTx/>
              <a:buFontTx/>
              <a:buNone/>
              <a:defRPr sz="1400"/>
            </a:lvl1pPr>
            <a:lvl2pPr marL="685800" indent="-347472">
              <a:buFontTx/>
              <a:defRPr sz="1400"/>
            </a:lvl2pPr>
            <a:lvl3pPr marL="1143000" indent="-347472">
              <a:buFontTx/>
              <a:defRPr sz="1400"/>
            </a:lvl3pPr>
            <a:lvl4pPr marL="1600200" indent="-347472">
              <a:buFontTx/>
              <a:defRPr sz="1400"/>
            </a:lvl4pPr>
            <a:lvl5pPr marL="2057400" indent="-347472">
              <a:buFontTx/>
              <a:defRPr sz="1400"/>
            </a:lvl5pPr>
          </a:lstStyle>
          <a:p>
            <a:pPr/>
            <a:r>
              <a:t>Click to add text</a:t>
            </a:r>
          </a:p>
          <a:p>
            <a:pPr lvl="1"/>
            <a:r>
              <a:t/>
            </a:r>
          </a:p>
          <a:p>
            <a:pPr lvl="2"/>
            <a:r>
              <a:t/>
            </a:r>
          </a:p>
          <a:p>
            <a:pPr lvl="3"/>
            <a:r>
              <a:t/>
            </a:r>
          </a:p>
          <a:p>
            <a:pPr lvl="4"/>
            <a:r>
              <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troduction 2">
    <p:spTree>
      <p:nvGrpSpPr>
        <p:cNvPr id="1" name=""/>
        <p:cNvGrpSpPr/>
        <p:nvPr/>
      </p:nvGrpSpPr>
      <p:grpSpPr>
        <a:xfrm>
          <a:off x="0" y="0"/>
          <a:ext cx="0" cy="0"/>
          <a:chOff x="0" y="0"/>
          <a:chExt cx="0" cy="0"/>
        </a:xfrm>
      </p:grpSpPr>
      <p:sp>
        <p:nvSpPr>
          <p:cNvPr id="53" name="Rectangle 4"/>
          <p:cNvSpPr/>
          <p:nvPr/>
        </p:nvSpPr>
        <p:spPr>
          <a:xfrm>
            <a:off x="-24064" y="3390900"/>
            <a:ext cx="12216063" cy="3467100"/>
          </a:xfrm>
          <a:prstGeom prst="rect">
            <a:avLst/>
          </a:prstGeom>
          <a:solidFill>
            <a:schemeClr val="accent4"/>
          </a:solidFill>
          <a:ln w="12700">
            <a:miter lim="400000"/>
          </a:ln>
        </p:spPr>
        <p:txBody>
          <a:bodyPr lIns="45719" rIns="45719" anchor="ctr"/>
          <a:lstStyle/>
          <a:p>
            <a:pPr algn="ctr">
              <a:defRPr sz="400">
                <a:solidFill>
                  <a:srgbClr val="FDFAF6"/>
                </a:solidFill>
              </a:defRPr>
            </a:pPr>
          </a:p>
        </p:txBody>
      </p:sp>
      <p:sp>
        <p:nvSpPr>
          <p:cNvPr id="54" name="Rectangle 5"/>
          <p:cNvSpPr/>
          <p:nvPr/>
        </p:nvSpPr>
        <p:spPr>
          <a:xfrm>
            <a:off x="443345" y="332508"/>
            <a:ext cx="11305311" cy="6026729"/>
          </a:xfrm>
          <a:prstGeom prst="rect">
            <a:avLst/>
          </a:prstGeom>
          <a:solidFill>
            <a:srgbClr val="FDFAF6"/>
          </a:solidFill>
          <a:ln w="12700">
            <a:miter lim="400000"/>
          </a:ln>
        </p:spPr>
        <p:txBody>
          <a:bodyPr lIns="45719" rIns="45719" anchor="ctr"/>
          <a:lstStyle/>
          <a:p>
            <a:pPr algn="ctr">
              <a:defRPr sz="1600">
                <a:solidFill>
                  <a:srgbClr val="FDFAF6"/>
                </a:solidFill>
              </a:defRPr>
            </a:pPr>
          </a:p>
        </p:txBody>
      </p:sp>
      <p:sp>
        <p:nvSpPr>
          <p:cNvPr id="55" name="Click to add title"/>
          <p:cNvSpPr txBox="1"/>
          <p:nvPr>
            <p:ph type="title" hasCustomPrompt="1"/>
          </p:nvPr>
        </p:nvSpPr>
        <p:spPr>
          <a:xfrm>
            <a:off x="854041" y="815008"/>
            <a:ext cx="10483918" cy="2743201"/>
          </a:xfrm>
          <a:prstGeom prst="rect">
            <a:avLst/>
          </a:prstGeom>
        </p:spPr>
        <p:txBody>
          <a:bodyPr/>
          <a:lstStyle/>
          <a:p>
            <a:pPr/>
            <a:r>
              <a:t>Click to add title</a:t>
            </a:r>
          </a:p>
        </p:txBody>
      </p:sp>
      <p:sp>
        <p:nvSpPr>
          <p:cNvPr id="56" name="Body Level One…"/>
          <p:cNvSpPr txBox="1"/>
          <p:nvPr>
            <p:ph type="body" sz="quarter" idx="1" hasCustomPrompt="1"/>
          </p:nvPr>
        </p:nvSpPr>
        <p:spPr>
          <a:xfrm>
            <a:off x="2895600" y="3663588"/>
            <a:ext cx="6400800" cy="2286001"/>
          </a:xfrm>
          <a:prstGeom prst="rect">
            <a:avLst/>
          </a:prstGeom>
        </p:spPr>
        <p:txBody>
          <a:bodyPr/>
          <a:lstStyle>
            <a:lvl1pPr marL="0" indent="0" algn="ctr">
              <a:buSzTx/>
              <a:buFontTx/>
              <a:buNone/>
              <a:defRPr sz="1400"/>
            </a:lvl1pPr>
            <a:lvl2pPr marL="0" indent="338327" algn="ctr">
              <a:buSzTx/>
              <a:buFontTx/>
              <a:buNone/>
              <a:defRPr sz="1400"/>
            </a:lvl2pPr>
            <a:lvl3pPr marL="0" indent="795527" algn="ctr">
              <a:buSzTx/>
              <a:buFontTx/>
              <a:buNone/>
              <a:defRPr sz="1400"/>
            </a:lvl3pPr>
            <a:lvl4pPr marL="0" indent="1252727" algn="ctr">
              <a:buSzTx/>
              <a:buFontTx/>
              <a:buNone/>
              <a:defRPr sz="1400"/>
            </a:lvl4pPr>
            <a:lvl5pPr marL="0" indent="1709927" algn="ctr">
              <a:buSzTx/>
              <a:buFontTx/>
              <a:buNone/>
              <a:defRPr sz="1400"/>
            </a:lvl5pPr>
          </a:lstStyle>
          <a:p>
            <a:pPr/>
            <a:r>
              <a:t>Click to add text</a:t>
            </a:r>
          </a:p>
          <a:p>
            <a:pPr lvl="1"/>
            <a:r>
              <a:t/>
            </a:r>
          </a:p>
          <a:p>
            <a:pPr lvl="2"/>
            <a:r>
              <a:t/>
            </a:r>
          </a:p>
          <a:p>
            <a:pPr lvl="3"/>
            <a:r>
              <a:t/>
            </a:r>
          </a:p>
          <a:p>
            <a:pPr lvl="4"/>
            <a:r>
              <a:t/>
            </a:r>
          </a:p>
        </p:txBody>
      </p:sp>
      <p:grpSp>
        <p:nvGrpSpPr>
          <p:cNvPr id="60" name="Group 17"/>
          <p:cNvGrpSpPr/>
          <p:nvPr/>
        </p:nvGrpSpPr>
        <p:grpSpPr>
          <a:xfrm>
            <a:off x="9353550" y="-1"/>
            <a:ext cx="2838451" cy="2857959"/>
            <a:chOff x="0" y="0"/>
            <a:chExt cx="2838450" cy="2857958"/>
          </a:xfrm>
        </p:grpSpPr>
        <p:sp>
          <p:nvSpPr>
            <p:cNvPr id="57" name="Freeform: Shape 28"/>
            <p:cNvSpPr/>
            <p:nvPr/>
          </p:nvSpPr>
          <p:spPr>
            <a:xfrm flipH="1">
              <a:off x="0" y="0"/>
              <a:ext cx="2838451" cy="28579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99" y="0"/>
                  </a:moveTo>
                  <a:lnTo>
                    <a:pt x="21600" y="0"/>
                  </a:lnTo>
                  <a:lnTo>
                    <a:pt x="21600" y="55"/>
                  </a:lnTo>
                  <a:cubicBezTo>
                    <a:pt x="21600" y="11216"/>
                    <a:pt x="13065" y="20390"/>
                    <a:pt x="2122" y="21494"/>
                  </a:cubicBezTo>
                  <a:lnTo>
                    <a:pt x="0" y="21600"/>
                  </a:lnTo>
                  <a:lnTo>
                    <a:pt x="0" y="15044"/>
                  </a:lnTo>
                  <a:lnTo>
                    <a:pt x="1448" y="14971"/>
                  </a:lnTo>
                  <a:cubicBezTo>
                    <a:pt x="8558" y="14248"/>
                    <a:pt x="14201" y="8584"/>
                    <a:pt x="14922" y="1515"/>
                  </a:cubicBez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58" name="Freeform: Shape 15"/>
            <p:cNvSpPr/>
            <p:nvPr/>
          </p:nvSpPr>
          <p:spPr>
            <a:xfrm flipH="1">
              <a:off x="1835000" y="1"/>
              <a:ext cx="1003450" cy="1013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489" y="2146"/>
                  </a:lnTo>
                  <a:cubicBezTo>
                    <a:pt x="20437" y="12298"/>
                    <a:pt x="12200" y="20458"/>
                    <a:pt x="1952" y="21501"/>
                  </a:cubicBezTo>
                  <a:lnTo>
                    <a:pt x="0" y="21600"/>
                  </a:lnTo>
                  <a:close/>
                </a:path>
              </a:pathLst>
            </a:custGeom>
            <a:solidFill>
              <a:srgbClr val="FDFAF6"/>
            </a:solidFill>
            <a:ln w="12700" cap="flat">
              <a:noFill/>
              <a:miter lim="400000"/>
            </a:ln>
            <a:effectLst/>
          </p:spPr>
          <p:txBody>
            <a:bodyPr wrap="square" lIns="45719" tIns="45719" rIns="45719" bIns="45719" numCol="1" anchor="t">
              <a:noAutofit/>
            </a:bodyPr>
            <a:lstStyle/>
            <a:p>
              <a:pPr/>
            </a:p>
          </p:txBody>
        </p:sp>
        <p:sp>
          <p:nvSpPr>
            <p:cNvPr id="59" name="Image 2"/>
            <p:cNvSpPr/>
            <p:nvPr/>
          </p:nvSpPr>
          <p:spPr>
            <a:xfrm flipH="1">
              <a:off x="605097" y="590133"/>
              <a:ext cx="775022" cy="775022"/>
            </a:xfrm>
            <a:prstGeom prst="ellipse">
              <a:avLst/>
            </a:prstGeom>
            <a:solidFill>
              <a:schemeClr val="accent6"/>
            </a:solidFill>
            <a:ln w="12700" cap="flat">
              <a:noFill/>
              <a:miter lim="400000"/>
            </a:ln>
            <a:effectLst/>
          </p:spPr>
          <p:txBody>
            <a:bodyPr wrap="square" lIns="45719" tIns="45719" rIns="45719" bIns="45719" numCol="1" anchor="ctr">
              <a:noAutofit/>
            </a:bodyPr>
            <a:lstStyle/>
            <a:p>
              <a:pPr/>
            </a:p>
          </p:txBody>
        </p:sp>
      </p:gr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68" name="Freeform: Shape 33"/>
          <p:cNvSpPr/>
          <p:nvPr/>
        </p:nvSpPr>
        <p:spPr>
          <a:xfrm>
            <a:off x="2062835" y="686474"/>
            <a:ext cx="7774631" cy="61930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6066"/>
                  <a:pt x="21600" y="13549"/>
                </a:cubicBezTo>
                <a:lnTo>
                  <a:pt x="21600" y="21600"/>
                </a:lnTo>
                <a:lnTo>
                  <a:pt x="0" y="21600"/>
                </a:lnTo>
                <a:lnTo>
                  <a:pt x="0" y="13549"/>
                </a:lnTo>
                <a:cubicBezTo>
                  <a:pt x="0" y="6066"/>
                  <a:pt x="4835" y="0"/>
                  <a:pt x="10800" y="0"/>
                </a:cubicBezTo>
                <a:close/>
              </a:path>
            </a:pathLst>
          </a:custGeom>
          <a:solidFill>
            <a:srgbClr val="F8E8E8">
              <a:alpha val="99000"/>
            </a:srgbClr>
          </a:solidFill>
          <a:ln w="12700">
            <a:miter lim="400000"/>
          </a:ln>
        </p:spPr>
        <p:txBody>
          <a:bodyPr lIns="45719" rIns="45719" anchor="ctr"/>
          <a:lstStyle/>
          <a:p>
            <a:pPr/>
          </a:p>
        </p:txBody>
      </p:sp>
      <p:sp>
        <p:nvSpPr>
          <p:cNvPr id="69" name="Freeform: Shape 45"/>
          <p:cNvSpPr/>
          <p:nvPr/>
        </p:nvSpPr>
        <p:spPr>
          <a:xfrm>
            <a:off x="7610251" y="1"/>
            <a:ext cx="2273669" cy="314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1" y="0"/>
                </a:moveTo>
                <a:lnTo>
                  <a:pt x="21600" y="0"/>
                </a:lnTo>
                <a:lnTo>
                  <a:pt x="21600" y="21600"/>
                </a:lnTo>
                <a:lnTo>
                  <a:pt x="19915" y="21600"/>
                </a:lnTo>
                <a:lnTo>
                  <a:pt x="19320" y="21578"/>
                </a:lnTo>
                <a:cubicBezTo>
                  <a:pt x="8512" y="20780"/>
                  <a:pt x="0" y="14139"/>
                  <a:pt x="0" y="6086"/>
                </a:cubicBezTo>
                <a:cubicBezTo>
                  <a:pt x="0" y="3954"/>
                  <a:pt x="605" y="1919"/>
                  <a:pt x="1698" y="65"/>
                </a:cubicBezTo>
                <a:close/>
              </a:path>
            </a:pathLst>
          </a:custGeom>
          <a:solidFill>
            <a:schemeClr val="accent2"/>
          </a:solidFill>
          <a:ln w="12700">
            <a:miter lim="400000"/>
          </a:ln>
        </p:spPr>
        <p:txBody>
          <a:bodyPr lIns="45719" rIns="45719"/>
          <a:lstStyle/>
          <a:p>
            <a:pPr/>
          </a:p>
        </p:txBody>
      </p:sp>
      <p:sp>
        <p:nvSpPr>
          <p:cNvPr id="70" name="Freeform: Shape 42"/>
          <p:cNvSpPr/>
          <p:nvPr/>
        </p:nvSpPr>
        <p:spPr>
          <a:xfrm>
            <a:off x="9883919" y="1"/>
            <a:ext cx="2254929" cy="3141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929" y="0"/>
                </a:lnTo>
                <a:lnTo>
                  <a:pt x="20636" y="1393"/>
                </a:lnTo>
                <a:cubicBezTo>
                  <a:pt x="21263" y="2847"/>
                  <a:pt x="21600" y="4393"/>
                  <a:pt x="21600" y="5995"/>
                </a:cubicBezTo>
                <a:cubicBezTo>
                  <a:pt x="21600" y="14065"/>
                  <a:pt x="13171" y="20665"/>
                  <a:pt x="2222" y="21509"/>
                </a:cubicBezTo>
                <a:lnTo>
                  <a:pt x="0" y="21600"/>
                </a:lnTo>
                <a:lnTo>
                  <a:pt x="0" y="21600"/>
                </a:lnTo>
                <a:lnTo>
                  <a:pt x="0" y="574"/>
                </a:lnTo>
                <a:close/>
              </a:path>
            </a:pathLst>
          </a:custGeom>
          <a:solidFill>
            <a:schemeClr val="accent6"/>
          </a:solidFill>
          <a:ln w="12700">
            <a:miter lim="400000"/>
          </a:ln>
        </p:spPr>
        <p:txBody>
          <a:bodyPr lIns="45719" rIns="45719"/>
          <a:lstStyle/>
          <a:p>
            <a:pPr/>
          </a:p>
        </p:txBody>
      </p:sp>
      <p:sp>
        <p:nvSpPr>
          <p:cNvPr id="71" name="Freeform: Shape 48"/>
          <p:cNvSpPr/>
          <p:nvPr/>
        </p:nvSpPr>
        <p:spPr>
          <a:xfrm>
            <a:off x="8395730" y="1"/>
            <a:ext cx="2959204" cy="2352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6" y="0"/>
                </a:moveTo>
                <a:lnTo>
                  <a:pt x="19484" y="0"/>
                </a:lnTo>
                <a:lnTo>
                  <a:pt x="19756" y="455"/>
                </a:lnTo>
                <a:cubicBezTo>
                  <a:pt x="20726" y="2259"/>
                  <a:pt x="21360" y="4372"/>
                  <a:pt x="21544" y="6651"/>
                </a:cubicBezTo>
                <a:lnTo>
                  <a:pt x="21600" y="8038"/>
                </a:lnTo>
                <a:lnTo>
                  <a:pt x="21600" y="8038"/>
                </a:lnTo>
                <a:lnTo>
                  <a:pt x="21544" y="9425"/>
                </a:lnTo>
                <a:cubicBezTo>
                  <a:pt x="20991" y="16263"/>
                  <a:pt x="16392" y="21600"/>
                  <a:pt x="10800" y="21600"/>
                </a:cubicBezTo>
                <a:cubicBezTo>
                  <a:pt x="4835" y="21600"/>
                  <a:pt x="0" y="15528"/>
                  <a:pt x="0" y="8038"/>
                </a:cubicBezTo>
                <a:cubicBezTo>
                  <a:pt x="0" y="5229"/>
                  <a:pt x="680" y="2620"/>
                  <a:pt x="1844" y="455"/>
                </a:cubicBezTo>
                <a:close/>
              </a:path>
            </a:pathLst>
          </a:custGeom>
          <a:solidFill>
            <a:srgbClr val="FDFAF6"/>
          </a:solidFill>
          <a:ln w="12700">
            <a:miter lim="400000"/>
          </a:ln>
        </p:spPr>
        <p:txBody>
          <a:bodyPr lIns="45719" rIns="45719"/>
          <a:lstStyle/>
          <a:p>
            <a:pPr/>
          </a:p>
        </p:txBody>
      </p:sp>
      <p:sp>
        <p:nvSpPr>
          <p:cNvPr id="72" name="Freeform: Shape 39"/>
          <p:cNvSpPr/>
          <p:nvPr/>
        </p:nvSpPr>
        <p:spPr>
          <a:xfrm>
            <a:off x="1390853" y="3130662"/>
            <a:ext cx="3106249" cy="3748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close/>
              </a:path>
            </a:pathLst>
          </a:custGeom>
          <a:solidFill>
            <a:schemeClr val="accent2">
              <a:alpha val="99000"/>
            </a:schemeClr>
          </a:solidFill>
          <a:ln w="12700">
            <a:miter lim="400000"/>
          </a:ln>
        </p:spPr>
        <p:txBody>
          <a:bodyPr lIns="45719" rIns="45719"/>
          <a:lstStyle/>
          <a:p>
            <a:pPr/>
          </a:p>
        </p:txBody>
      </p:sp>
      <p:sp>
        <p:nvSpPr>
          <p:cNvPr id="73" name="Freeform: Shape 36"/>
          <p:cNvSpPr/>
          <p:nvPr/>
        </p:nvSpPr>
        <p:spPr>
          <a:xfrm>
            <a:off x="0" y="3130661"/>
            <a:ext cx="1400640" cy="3748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9707"/>
                </a:lnTo>
                <a:close/>
              </a:path>
            </a:pathLst>
          </a:custGeom>
          <a:solidFill>
            <a:schemeClr val="accent3"/>
          </a:solidFill>
          <a:ln w="12700">
            <a:miter lim="400000"/>
          </a:ln>
        </p:spPr>
        <p:txBody>
          <a:bodyPr lIns="45719" rIns="45719" anchor="ctr"/>
          <a:lstStyle/>
          <a:p>
            <a:pPr algn="ctr">
              <a:defRPr>
                <a:solidFill>
                  <a:srgbClr val="FDFAF6"/>
                </a:solidFill>
              </a:defRPr>
            </a:pPr>
          </a:p>
        </p:txBody>
      </p:sp>
      <p:sp>
        <p:nvSpPr>
          <p:cNvPr id="74" name="Click to add title"/>
          <p:cNvSpPr txBox="1"/>
          <p:nvPr>
            <p:ph type="title" hasCustomPrompt="1"/>
          </p:nvPr>
        </p:nvSpPr>
        <p:spPr>
          <a:xfrm>
            <a:off x="2895600" y="1699591"/>
            <a:ext cx="6400800" cy="2844977"/>
          </a:xfrm>
          <a:prstGeom prst="rect">
            <a:avLst/>
          </a:prstGeom>
        </p:spPr>
        <p:txBody>
          <a:bodyPr/>
          <a:lstStyle/>
          <a:p>
            <a:pPr/>
            <a:r>
              <a:t>Click to add title</a:t>
            </a:r>
          </a:p>
        </p:txBody>
      </p:sp>
      <p:sp>
        <p:nvSpPr>
          <p:cNvPr id="75" name="Body Level One…"/>
          <p:cNvSpPr txBox="1"/>
          <p:nvPr>
            <p:ph type="body" sz="quarter" idx="1" hasCustomPrompt="1"/>
          </p:nvPr>
        </p:nvSpPr>
        <p:spPr>
          <a:xfrm>
            <a:off x="2895600" y="4598947"/>
            <a:ext cx="6400800" cy="993239"/>
          </a:xfrm>
          <a:prstGeom prst="rect">
            <a:avLst/>
          </a:prstGeom>
        </p:spPr>
        <p:txBody>
          <a:bodyPr lIns="0" tIns="0" rIns="0" bIns="0" anchor="ctr"/>
          <a:lstStyle>
            <a:lvl1pPr marL="0" indent="0" algn="ctr">
              <a:spcBef>
                <a:spcPts val="0"/>
              </a:spcBef>
              <a:buSzTx/>
              <a:buFontTx/>
              <a:buNone/>
              <a:defRPr sz="2400"/>
            </a:lvl1pPr>
            <a:lvl2pPr marL="0" indent="457200" algn="ctr">
              <a:spcBef>
                <a:spcPts val="0"/>
              </a:spcBef>
              <a:buSzTx/>
              <a:buFontTx/>
              <a:buNone/>
              <a:defRPr sz="2400"/>
            </a:lvl2pPr>
            <a:lvl3pPr marL="0" indent="914400" algn="ctr">
              <a:spcBef>
                <a:spcPts val="0"/>
              </a:spcBef>
              <a:buSzTx/>
              <a:buFontTx/>
              <a:buNone/>
              <a:defRPr sz="2400"/>
            </a:lvl3pPr>
            <a:lvl4pPr marL="0" indent="1371600" algn="ctr">
              <a:spcBef>
                <a:spcPts val="0"/>
              </a:spcBef>
              <a:buSzTx/>
              <a:buFontTx/>
              <a:buNone/>
              <a:defRPr sz="2400"/>
            </a:lvl4pPr>
            <a:lvl5pPr marL="0" indent="1828800" algn="ctr">
              <a:spcBef>
                <a:spcPts val="0"/>
              </a:spcBef>
              <a:buSzTx/>
              <a:buFontTx/>
              <a:buNone/>
              <a:defRPr sz="2400"/>
            </a:lvl5pPr>
          </a:lstStyle>
          <a:p>
            <a:pPr/>
            <a:r>
              <a:t>Click to add subtitle</a:t>
            </a:r>
          </a:p>
          <a:p>
            <a:pPr lvl="1"/>
            <a:r>
              <a:t/>
            </a:r>
          </a:p>
          <a:p>
            <a:pPr lvl="2"/>
            <a:r>
              <a:t/>
            </a:r>
          </a:p>
          <a:p>
            <a:pPr lvl="3"/>
            <a:r>
              <a:t/>
            </a:r>
          </a:p>
          <a:p>
            <a:pPr lvl="4"/>
            <a:r>
              <a:t/>
            </a:r>
          </a:p>
        </p:txBody>
      </p:sp>
      <p:sp>
        <p:nvSpPr>
          <p:cNvPr id="76"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hart">
    <p:spTree>
      <p:nvGrpSpPr>
        <p:cNvPr id="1" name=""/>
        <p:cNvGrpSpPr/>
        <p:nvPr/>
      </p:nvGrpSpPr>
      <p:grpSpPr>
        <a:xfrm>
          <a:off x="0" y="0"/>
          <a:ext cx="0" cy="0"/>
          <a:chOff x="0" y="0"/>
          <a:chExt cx="0" cy="0"/>
        </a:xfrm>
      </p:grpSpPr>
      <p:sp>
        <p:nvSpPr>
          <p:cNvPr id="83" name="Click to add title"/>
          <p:cNvSpPr txBox="1"/>
          <p:nvPr>
            <p:ph type="title" hasCustomPrompt="1"/>
          </p:nvPr>
        </p:nvSpPr>
        <p:spPr>
          <a:prstGeom prst="rect">
            <a:avLst/>
          </a:prstGeom>
        </p:spPr>
        <p:txBody>
          <a:bodyPr/>
          <a:lstStyle/>
          <a:p>
            <a:pPr/>
            <a:r>
              <a:t>Click to add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
        <p:nvSpPr>
          <p:cNvPr id="85" name="Body Level One…"/>
          <p:cNvSpPr txBox="1"/>
          <p:nvPr>
            <p:ph type="body" idx="1" hasCustomPrompt="1"/>
          </p:nvPr>
        </p:nvSpPr>
        <p:spPr>
          <a:prstGeom prst="rect">
            <a:avLst/>
          </a:prstGeom>
        </p:spPr>
        <p:txBody>
          <a:bodyPr/>
          <a:lstStyle/>
          <a:p>
            <a:pPr/>
            <a:r>
              <a:t>Click to add text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Table">
    <p:spTree>
      <p:nvGrpSpPr>
        <p:cNvPr id="1" name=""/>
        <p:cNvGrpSpPr/>
        <p:nvPr/>
      </p:nvGrpSpPr>
      <p:grpSpPr>
        <a:xfrm>
          <a:off x="0" y="0"/>
          <a:ext cx="0" cy="0"/>
          <a:chOff x="0" y="0"/>
          <a:chExt cx="0" cy="0"/>
        </a:xfrm>
      </p:grpSpPr>
      <p:sp>
        <p:nvSpPr>
          <p:cNvPr id="92" name="Freeform: Shape 27"/>
          <p:cNvSpPr/>
          <p:nvPr/>
        </p:nvSpPr>
        <p:spPr>
          <a:xfrm>
            <a:off x="9866106" y="-1"/>
            <a:ext cx="2325895" cy="21808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95" y="0"/>
                </a:moveTo>
                <a:lnTo>
                  <a:pt x="19492" y="0"/>
                </a:lnTo>
                <a:lnTo>
                  <a:pt x="19771" y="440"/>
                </a:lnTo>
                <a:cubicBezTo>
                  <a:pt x="20122" y="815"/>
                  <a:pt x="20574" y="1083"/>
                  <a:pt x="21079" y="1193"/>
                </a:cubicBezTo>
                <a:lnTo>
                  <a:pt x="21600" y="1250"/>
                </a:lnTo>
                <a:lnTo>
                  <a:pt x="21600" y="1478"/>
                </a:lnTo>
                <a:lnTo>
                  <a:pt x="21036" y="1417"/>
                </a:lnTo>
                <a:cubicBezTo>
                  <a:pt x="20306" y="1258"/>
                  <a:pt x="19679" y="795"/>
                  <a:pt x="19276" y="159"/>
                </a:cubicBezTo>
                <a:close/>
                <a:moveTo>
                  <a:pt x="17890" y="0"/>
                </a:moveTo>
                <a:lnTo>
                  <a:pt x="18114" y="0"/>
                </a:lnTo>
                <a:lnTo>
                  <a:pt x="18129" y="51"/>
                </a:lnTo>
                <a:cubicBezTo>
                  <a:pt x="18606" y="1252"/>
                  <a:pt x="19617" y="2157"/>
                  <a:pt x="20842" y="2425"/>
                </a:cubicBezTo>
                <a:lnTo>
                  <a:pt x="21600" y="2507"/>
                </a:lnTo>
                <a:lnTo>
                  <a:pt x="21600" y="2736"/>
                </a:lnTo>
                <a:lnTo>
                  <a:pt x="20799" y="2649"/>
                </a:lnTo>
                <a:cubicBezTo>
                  <a:pt x="19504" y="2366"/>
                  <a:pt x="18436" y="1410"/>
                  <a:pt x="17931" y="140"/>
                </a:cubicBezTo>
                <a:close/>
                <a:moveTo>
                  <a:pt x="16661" y="0"/>
                </a:moveTo>
                <a:lnTo>
                  <a:pt x="16885" y="0"/>
                </a:lnTo>
                <a:lnTo>
                  <a:pt x="17043" y="540"/>
                </a:lnTo>
                <a:cubicBezTo>
                  <a:pt x="17669" y="2117"/>
                  <a:pt x="18996" y="3305"/>
                  <a:pt x="20604" y="3657"/>
                </a:cubicBezTo>
                <a:lnTo>
                  <a:pt x="21600" y="3764"/>
                </a:lnTo>
                <a:lnTo>
                  <a:pt x="21600" y="3993"/>
                </a:lnTo>
                <a:lnTo>
                  <a:pt x="20561" y="3881"/>
                </a:lnTo>
                <a:cubicBezTo>
                  <a:pt x="18883" y="3514"/>
                  <a:pt x="17499" y="2275"/>
                  <a:pt x="16845" y="630"/>
                </a:cubicBezTo>
                <a:close/>
                <a:moveTo>
                  <a:pt x="15432" y="0"/>
                </a:moveTo>
                <a:lnTo>
                  <a:pt x="15656" y="0"/>
                </a:lnTo>
                <a:lnTo>
                  <a:pt x="15957" y="1030"/>
                </a:lnTo>
                <a:cubicBezTo>
                  <a:pt x="16733" y="2983"/>
                  <a:pt x="18375" y="4454"/>
                  <a:pt x="20367" y="4889"/>
                </a:cubicBezTo>
                <a:lnTo>
                  <a:pt x="21600" y="5022"/>
                </a:lnTo>
                <a:lnTo>
                  <a:pt x="21600" y="5251"/>
                </a:lnTo>
                <a:lnTo>
                  <a:pt x="20324" y="5114"/>
                </a:lnTo>
                <a:cubicBezTo>
                  <a:pt x="18261" y="4662"/>
                  <a:pt x="16561" y="3140"/>
                  <a:pt x="15758" y="1119"/>
                </a:cubicBezTo>
                <a:close/>
                <a:moveTo>
                  <a:pt x="14223" y="0"/>
                </a:moveTo>
                <a:lnTo>
                  <a:pt x="14438" y="0"/>
                </a:lnTo>
                <a:lnTo>
                  <a:pt x="14443" y="57"/>
                </a:lnTo>
                <a:cubicBezTo>
                  <a:pt x="15077" y="3351"/>
                  <a:pt x="17666" y="5893"/>
                  <a:pt x="20854" y="6239"/>
                </a:cubicBezTo>
                <a:lnTo>
                  <a:pt x="21600" y="6280"/>
                </a:lnTo>
                <a:lnTo>
                  <a:pt x="21600" y="6508"/>
                </a:lnTo>
                <a:lnTo>
                  <a:pt x="20832" y="6467"/>
                </a:lnTo>
                <a:cubicBezTo>
                  <a:pt x="17550" y="6110"/>
                  <a:pt x="14885" y="3494"/>
                  <a:pt x="14233" y="103"/>
                </a:cubicBezTo>
                <a:close/>
                <a:moveTo>
                  <a:pt x="13044" y="0"/>
                </a:moveTo>
                <a:lnTo>
                  <a:pt x="13259" y="0"/>
                </a:lnTo>
                <a:lnTo>
                  <a:pt x="13288" y="310"/>
                </a:lnTo>
                <a:cubicBezTo>
                  <a:pt x="14024" y="4135"/>
                  <a:pt x="17030" y="7088"/>
                  <a:pt x="20734" y="7490"/>
                </a:cubicBezTo>
                <a:lnTo>
                  <a:pt x="21600" y="7537"/>
                </a:lnTo>
                <a:lnTo>
                  <a:pt x="21600" y="7766"/>
                </a:lnTo>
                <a:lnTo>
                  <a:pt x="20712" y="7718"/>
                </a:lnTo>
                <a:cubicBezTo>
                  <a:pt x="16915" y="7305"/>
                  <a:pt x="13833" y="4278"/>
                  <a:pt x="13078" y="356"/>
                </a:cubicBezTo>
                <a:close/>
                <a:moveTo>
                  <a:pt x="11835" y="0"/>
                </a:moveTo>
                <a:lnTo>
                  <a:pt x="12080" y="0"/>
                </a:lnTo>
                <a:lnTo>
                  <a:pt x="12133" y="563"/>
                </a:lnTo>
                <a:cubicBezTo>
                  <a:pt x="12971" y="4920"/>
                  <a:pt x="16395" y="8284"/>
                  <a:pt x="20613" y="8742"/>
                </a:cubicBezTo>
                <a:lnTo>
                  <a:pt x="21600" y="8795"/>
                </a:lnTo>
                <a:lnTo>
                  <a:pt x="21600" y="9024"/>
                </a:lnTo>
                <a:lnTo>
                  <a:pt x="20591" y="8970"/>
                </a:lnTo>
                <a:cubicBezTo>
                  <a:pt x="16279" y="8501"/>
                  <a:pt x="12779" y="5063"/>
                  <a:pt x="11922" y="609"/>
                </a:cubicBezTo>
                <a:close/>
                <a:moveTo>
                  <a:pt x="10643" y="0"/>
                </a:moveTo>
                <a:lnTo>
                  <a:pt x="10860" y="0"/>
                </a:lnTo>
                <a:lnTo>
                  <a:pt x="10977" y="816"/>
                </a:lnTo>
                <a:cubicBezTo>
                  <a:pt x="11918" y="5705"/>
                  <a:pt x="15760" y="9478"/>
                  <a:pt x="20493" y="9993"/>
                </a:cubicBezTo>
                <a:lnTo>
                  <a:pt x="21600" y="10052"/>
                </a:lnTo>
                <a:lnTo>
                  <a:pt x="21600" y="10281"/>
                </a:lnTo>
                <a:lnTo>
                  <a:pt x="20471" y="10220"/>
                </a:lnTo>
                <a:cubicBezTo>
                  <a:pt x="15644" y="9696"/>
                  <a:pt x="11726" y="5848"/>
                  <a:pt x="10767" y="862"/>
                </a:cubicBezTo>
                <a:close/>
                <a:moveTo>
                  <a:pt x="9452" y="0"/>
                </a:moveTo>
                <a:lnTo>
                  <a:pt x="9669" y="0"/>
                </a:lnTo>
                <a:lnTo>
                  <a:pt x="9822" y="1070"/>
                </a:lnTo>
                <a:cubicBezTo>
                  <a:pt x="10865" y="6490"/>
                  <a:pt x="15125" y="10673"/>
                  <a:pt x="20372" y="11244"/>
                </a:cubicBezTo>
                <a:lnTo>
                  <a:pt x="21600" y="11310"/>
                </a:lnTo>
                <a:lnTo>
                  <a:pt x="21600" y="11539"/>
                </a:lnTo>
                <a:lnTo>
                  <a:pt x="20351" y="11471"/>
                </a:lnTo>
                <a:cubicBezTo>
                  <a:pt x="15009" y="10891"/>
                  <a:pt x="10673" y="6632"/>
                  <a:pt x="9612" y="1116"/>
                </a:cubicBezTo>
                <a:close/>
                <a:moveTo>
                  <a:pt x="8260" y="0"/>
                </a:moveTo>
                <a:lnTo>
                  <a:pt x="8477" y="0"/>
                </a:lnTo>
                <a:lnTo>
                  <a:pt x="8667" y="1324"/>
                </a:lnTo>
                <a:cubicBezTo>
                  <a:pt x="9812" y="7275"/>
                  <a:pt x="14490" y="11870"/>
                  <a:pt x="20252" y="12495"/>
                </a:cubicBezTo>
                <a:lnTo>
                  <a:pt x="21600" y="12568"/>
                </a:lnTo>
                <a:lnTo>
                  <a:pt x="21600" y="12797"/>
                </a:lnTo>
                <a:lnTo>
                  <a:pt x="20230" y="12723"/>
                </a:lnTo>
                <a:cubicBezTo>
                  <a:pt x="14373" y="12087"/>
                  <a:pt x="9620" y="7417"/>
                  <a:pt x="8456" y="1369"/>
                </a:cubicBezTo>
                <a:close/>
                <a:moveTo>
                  <a:pt x="7076" y="0"/>
                </a:moveTo>
                <a:lnTo>
                  <a:pt x="7290" y="0"/>
                </a:lnTo>
                <a:lnTo>
                  <a:pt x="7293" y="55"/>
                </a:lnTo>
                <a:cubicBezTo>
                  <a:pt x="7982" y="7264"/>
                  <a:pt x="13372" y="13012"/>
                  <a:pt x="20132" y="13746"/>
                </a:cubicBezTo>
                <a:lnTo>
                  <a:pt x="21600" y="13825"/>
                </a:lnTo>
                <a:lnTo>
                  <a:pt x="21600" y="14054"/>
                </a:lnTo>
                <a:lnTo>
                  <a:pt x="20110" y="13974"/>
                </a:lnTo>
                <a:cubicBezTo>
                  <a:pt x="13249" y="13228"/>
                  <a:pt x="7778" y="7394"/>
                  <a:pt x="7080" y="78"/>
                </a:cubicBezTo>
                <a:close/>
                <a:moveTo>
                  <a:pt x="5897" y="0"/>
                </a:moveTo>
                <a:lnTo>
                  <a:pt x="6111" y="0"/>
                </a:lnTo>
                <a:lnTo>
                  <a:pt x="6120" y="183"/>
                </a:lnTo>
                <a:cubicBezTo>
                  <a:pt x="6865" y="7983"/>
                  <a:pt x="12697" y="14202"/>
                  <a:pt x="20011" y="14997"/>
                </a:cubicBezTo>
                <a:lnTo>
                  <a:pt x="21600" y="15083"/>
                </a:lnTo>
                <a:lnTo>
                  <a:pt x="21600" y="15311"/>
                </a:lnTo>
                <a:lnTo>
                  <a:pt x="19989" y="15224"/>
                </a:lnTo>
                <a:cubicBezTo>
                  <a:pt x="12575" y="14419"/>
                  <a:pt x="6662" y="8114"/>
                  <a:pt x="5907" y="206"/>
                </a:cubicBezTo>
                <a:close/>
                <a:moveTo>
                  <a:pt x="4717" y="0"/>
                </a:moveTo>
                <a:lnTo>
                  <a:pt x="4932" y="0"/>
                </a:lnTo>
                <a:lnTo>
                  <a:pt x="4947" y="313"/>
                </a:lnTo>
                <a:cubicBezTo>
                  <a:pt x="5749" y="8703"/>
                  <a:pt x="12023" y="15394"/>
                  <a:pt x="19891" y="16249"/>
                </a:cubicBezTo>
                <a:lnTo>
                  <a:pt x="21600" y="16341"/>
                </a:lnTo>
                <a:lnTo>
                  <a:pt x="21600" y="16570"/>
                </a:lnTo>
                <a:lnTo>
                  <a:pt x="19869" y="16476"/>
                </a:lnTo>
                <a:cubicBezTo>
                  <a:pt x="11899" y="15611"/>
                  <a:pt x="5545" y="8834"/>
                  <a:pt x="4733" y="335"/>
                </a:cubicBezTo>
                <a:close/>
                <a:moveTo>
                  <a:pt x="3538" y="0"/>
                </a:moveTo>
                <a:lnTo>
                  <a:pt x="3752" y="0"/>
                </a:lnTo>
                <a:lnTo>
                  <a:pt x="3773" y="440"/>
                </a:lnTo>
                <a:cubicBezTo>
                  <a:pt x="4631" y="9423"/>
                  <a:pt x="11348" y="16585"/>
                  <a:pt x="19771" y="17500"/>
                </a:cubicBezTo>
                <a:lnTo>
                  <a:pt x="21600" y="17598"/>
                </a:lnTo>
                <a:lnTo>
                  <a:pt x="21600" y="17827"/>
                </a:lnTo>
                <a:lnTo>
                  <a:pt x="19749" y="17727"/>
                </a:lnTo>
                <a:cubicBezTo>
                  <a:pt x="11224" y="16801"/>
                  <a:pt x="4428" y="9554"/>
                  <a:pt x="3560" y="463"/>
                </a:cubicBezTo>
                <a:close/>
                <a:moveTo>
                  <a:pt x="2359" y="0"/>
                </a:moveTo>
                <a:lnTo>
                  <a:pt x="2574" y="0"/>
                </a:lnTo>
                <a:lnTo>
                  <a:pt x="2601" y="568"/>
                </a:lnTo>
                <a:cubicBezTo>
                  <a:pt x="3515" y="10141"/>
                  <a:pt x="10672" y="17775"/>
                  <a:pt x="19650" y="18750"/>
                </a:cubicBezTo>
                <a:lnTo>
                  <a:pt x="21600" y="18856"/>
                </a:lnTo>
                <a:lnTo>
                  <a:pt x="21600" y="19084"/>
                </a:lnTo>
                <a:lnTo>
                  <a:pt x="19628" y="18978"/>
                </a:lnTo>
                <a:cubicBezTo>
                  <a:pt x="10550" y="17992"/>
                  <a:pt x="3312" y="10273"/>
                  <a:pt x="2387" y="592"/>
                </a:cubicBezTo>
                <a:close/>
                <a:moveTo>
                  <a:pt x="1179" y="0"/>
                </a:moveTo>
                <a:lnTo>
                  <a:pt x="1394" y="0"/>
                </a:lnTo>
                <a:lnTo>
                  <a:pt x="1428" y="698"/>
                </a:lnTo>
                <a:cubicBezTo>
                  <a:pt x="2399" y="10862"/>
                  <a:pt x="9998" y="18967"/>
                  <a:pt x="19530" y="20002"/>
                </a:cubicBezTo>
                <a:lnTo>
                  <a:pt x="21600" y="20114"/>
                </a:lnTo>
                <a:lnTo>
                  <a:pt x="21600" y="20343"/>
                </a:lnTo>
                <a:lnTo>
                  <a:pt x="19508" y="20230"/>
                </a:lnTo>
                <a:cubicBezTo>
                  <a:pt x="9875" y="19183"/>
                  <a:pt x="2194" y="10993"/>
                  <a:pt x="1213" y="720"/>
                </a:cubicBezTo>
                <a:close/>
                <a:moveTo>
                  <a:pt x="0" y="0"/>
                </a:moveTo>
                <a:lnTo>
                  <a:pt x="215" y="0"/>
                </a:lnTo>
                <a:lnTo>
                  <a:pt x="254" y="825"/>
                </a:lnTo>
                <a:cubicBezTo>
                  <a:pt x="1281" y="11581"/>
                  <a:pt x="9323" y="20157"/>
                  <a:pt x="19409" y="21253"/>
                </a:cubicBezTo>
                <a:lnTo>
                  <a:pt x="21600" y="21371"/>
                </a:lnTo>
                <a:lnTo>
                  <a:pt x="21600" y="21600"/>
                </a:lnTo>
                <a:lnTo>
                  <a:pt x="19387" y="21480"/>
                </a:lnTo>
                <a:cubicBezTo>
                  <a:pt x="9201" y="20374"/>
                  <a:pt x="1078" y="11712"/>
                  <a:pt x="40" y="848"/>
                </a:cubicBezTo>
                <a:close/>
              </a:path>
            </a:pathLst>
          </a:custGeom>
          <a:solidFill>
            <a:srgbClr val="EEF3FA"/>
          </a:solidFill>
          <a:ln w="12700">
            <a:miter lim="400000"/>
          </a:ln>
        </p:spPr>
        <p:txBody>
          <a:bodyPr lIns="45719" rIns="45719" anchor="ctr"/>
          <a:lstStyle/>
          <a:p>
            <a:pPr/>
          </a:p>
        </p:txBody>
      </p:sp>
      <p:sp>
        <p:nvSpPr>
          <p:cNvPr id="93" name="Click to add title"/>
          <p:cNvSpPr txBox="1"/>
          <p:nvPr>
            <p:ph type="title" hasCustomPrompt="1"/>
          </p:nvPr>
        </p:nvSpPr>
        <p:spPr>
          <a:xfrm>
            <a:off x="758951" y="731517"/>
            <a:ext cx="10671049" cy="1359931"/>
          </a:xfrm>
          <a:prstGeom prst="rect">
            <a:avLst/>
          </a:prstGeom>
        </p:spPr>
        <p:txBody>
          <a:bodyPr anchor="ctr"/>
          <a:lstStyle/>
          <a:p>
            <a:pPr/>
            <a:r>
              <a:t>Click to add title</a:t>
            </a:r>
          </a:p>
        </p:txBody>
      </p:sp>
      <p:sp>
        <p:nvSpPr>
          <p:cNvPr id="94" name="Body Level One…"/>
          <p:cNvSpPr txBox="1"/>
          <p:nvPr>
            <p:ph type="body" sz="half" idx="1" hasCustomPrompt="1"/>
          </p:nvPr>
        </p:nvSpPr>
        <p:spPr>
          <a:xfrm>
            <a:off x="755904" y="2825495"/>
            <a:ext cx="10680193" cy="2834641"/>
          </a:xfrm>
          <a:prstGeom prst="rect">
            <a:avLst/>
          </a:prstGeom>
        </p:spPr>
        <p:txBody>
          <a:bodyPr/>
          <a:lstStyle/>
          <a:p>
            <a:pPr/>
            <a:r>
              <a:t>Click to add text</a:t>
            </a:r>
          </a:p>
          <a:p>
            <a:pPr lvl="1"/>
            <a:r>
              <a:t/>
            </a:r>
          </a:p>
          <a:p>
            <a:pPr lvl="2"/>
            <a:r>
              <a:t/>
            </a:r>
          </a:p>
          <a:p>
            <a:pPr lvl="3"/>
            <a:r>
              <a:t/>
            </a:r>
          </a:p>
          <a:p>
            <a:pPr lvl="4"/>
            <a:r>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2" name="Image 1"/>
          <p:cNvSpPr/>
          <p:nvPr/>
        </p:nvSpPr>
        <p:spPr>
          <a:xfrm>
            <a:off x="-7117" y="0"/>
            <a:ext cx="2550985" cy="6858000"/>
          </a:xfrm>
          <a:prstGeom prst="rect">
            <a:avLst/>
          </a:prstGeom>
          <a:solidFill>
            <a:schemeClr val="accent4"/>
          </a:solidFill>
          <a:ln w="12700">
            <a:miter lim="400000"/>
          </a:ln>
        </p:spPr>
        <p:txBody>
          <a:bodyPr lIns="45719" rIns="45719" anchor="ctr"/>
          <a:lstStyle/>
          <a:p>
            <a:pPr/>
          </a:p>
        </p:txBody>
      </p:sp>
      <p:sp>
        <p:nvSpPr>
          <p:cNvPr id="103" name="Freeform: Shape 52"/>
          <p:cNvSpPr/>
          <p:nvPr/>
        </p:nvSpPr>
        <p:spPr>
          <a:xfrm>
            <a:off x="-9415" y="0"/>
            <a:ext cx="2548591" cy="25556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5" y="0"/>
                </a:moveTo>
                <a:lnTo>
                  <a:pt x="1389" y="0"/>
                </a:lnTo>
                <a:cubicBezTo>
                  <a:pt x="1389" y="11145"/>
                  <a:pt x="10455" y="20210"/>
                  <a:pt x="21599" y="20210"/>
                </a:cubicBezTo>
                <a:lnTo>
                  <a:pt x="21599" y="20424"/>
                </a:lnTo>
                <a:lnTo>
                  <a:pt x="21600" y="20425"/>
                </a:lnTo>
                <a:cubicBezTo>
                  <a:pt x="10338" y="20425"/>
                  <a:pt x="1175" y="11262"/>
                  <a:pt x="1175" y="0"/>
                </a:cubicBezTo>
                <a:close/>
                <a:moveTo>
                  <a:pt x="0" y="0"/>
                </a:moveTo>
                <a:lnTo>
                  <a:pt x="214" y="0"/>
                </a:lnTo>
                <a:cubicBezTo>
                  <a:pt x="214" y="11793"/>
                  <a:pt x="9807" y="21386"/>
                  <a:pt x="21600" y="21386"/>
                </a:cubicBezTo>
                <a:lnTo>
                  <a:pt x="21600" y="21600"/>
                </a:lnTo>
                <a:cubicBezTo>
                  <a:pt x="9690" y="21600"/>
                  <a:pt x="0" y="11910"/>
                  <a:pt x="0" y="0"/>
                </a:cubicBezTo>
                <a:close/>
                <a:moveTo>
                  <a:pt x="2351" y="0"/>
                </a:moveTo>
                <a:lnTo>
                  <a:pt x="2565" y="0"/>
                </a:lnTo>
                <a:cubicBezTo>
                  <a:pt x="2565" y="10497"/>
                  <a:pt x="11105" y="19035"/>
                  <a:pt x="21600" y="19035"/>
                </a:cubicBezTo>
                <a:lnTo>
                  <a:pt x="21600" y="19249"/>
                </a:lnTo>
                <a:cubicBezTo>
                  <a:pt x="10986" y="19249"/>
                  <a:pt x="2351" y="10614"/>
                  <a:pt x="2351" y="0"/>
                </a:cubicBezTo>
                <a:close/>
                <a:moveTo>
                  <a:pt x="3526" y="0"/>
                </a:moveTo>
                <a:lnTo>
                  <a:pt x="3740" y="0"/>
                </a:lnTo>
                <a:cubicBezTo>
                  <a:pt x="3740" y="9847"/>
                  <a:pt x="11751" y="17860"/>
                  <a:pt x="21600" y="17860"/>
                </a:cubicBezTo>
                <a:lnTo>
                  <a:pt x="21600" y="18074"/>
                </a:lnTo>
                <a:cubicBezTo>
                  <a:pt x="11634" y="18074"/>
                  <a:pt x="3526" y="9966"/>
                  <a:pt x="3526" y="0"/>
                </a:cubicBezTo>
                <a:close/>
                <a:moveTo>
                  <a:pt x="4701" y="0"/>
                </a:moveTo>
                <a:lnTo>
                  <a:pt x="4915" y="0"/>
                </a:lnTo>
                <a:cubicBezTo>
                  <a:pt x="4915" y="9199"/>
                  <a:pt x="12399" y="16684"/>
                  <a:pt x="21599" y="16684"/>
                </a:cubicBezTo>
                <a:lnTo>
                  <a:pt x="21599" y="16898"/>
                </a:lnTo>
                <a:lnTo>
                  <a:pt x="21600" y="16899"/>
                </a:lnTo>
                <a:cubicBezTo>
                  <a:pt x="12282" y="16899"/>
                  <a:pt x="4701" y="9318"/>
                  <a:pt x="4701" y="0"/>
                </a:cubicBezTo>
                <a:close/>
                <a:moveTo>
                  <a:pt x="5877" y="0"/>
                </a:moveTo>
                <a:lnTo>
                  <a:pt x="6091" y="0"/>
                </a:lnTo>
                <a:cubicBezTo>
                  <a:pt x="6091" y="8551"/>
                  <a:pt x="13049" y="15509"/>
                  <a:pt x="21600" y="15509"/>
                </a:cubicBezTo>
                <a:lnTo>
                  <a:pt x="21600" y="15723"/>
                </a:lnTo>
                <a:cubicBezTo>
                  <a:pt x="12931" y="15723"/>
                  <a:pt x="5877" y="8669"/>
                  <a:pt x="5877" y="0"/>
                </a:cubicBezTo>
                <a:close/>
                <a:moveTo>
                  <a:pt x="7052" y="0"/>
                </a:moveTo>
                <a:lnTo>
                  <a:pt x="7266" y="0"/>
                </a:lnTo>
                <a:cubicBezTo>
                  <a:pt x="7266" y="7903"/>
                  <a:pt x="13697" y="14334"/>
                  <a:pt x="21600" y="14334"/>
                </a:cubicBezTo>
                <a:lnTo>
                  <a:pt x="21600" y="14548"/>
                </a:lnTo>
                <a:cubicBezTo>
                  <a:pt x="13579" y="14548"/>
                  <a:pt x="7052" y="8021"/>
                  <a:pt x="7052" y="0"/>
                </a:cubicBezTo>
                <a:close/>
                <a:moveTo>
                  <a:pt x="8227" y="0"/>
                </a:moveTo>
                <a:lnTo>
                  <a:pt x="8441" y="0"/>
                </a:lnTo>
                <a:cubicBezTo>
                  <a:pt x="8441" y="7255"/>
                  <a:pt x="14343" y="13158"/>
                  <a:pt x="21599" y="13158"/>
                </a:cubicBezTo>
                <a:lnTo>
                  <a:pt x="21599" y="13371"/>
                </a:lnTo>
                <a:lnTo>
                  <a:pt x="21600" y="13373"/>
                </a:lnTo>
                <a:cubicBezTo>
                  <a:pt x="14227" y="13373"/>
                  <a:pt x="8227" y="7374"/>
                  <a:pt x="8227" y="0"/>
                </a:cubicBezTo>
                <a:close/>
                <a:moveTo>
                  <a:pt x="9404" y="0"/>
                </a:moveTo>
                <a:lnTo>
                  <a:pt x="9617" y="0"/>
                </a:lnTo>
                <a:cubicBezTo>
                  <a:pt x="9617" y="6607"/>
                  <a:pt x="14993" y="11983"/>
                  <a:pt x="21600" y="11983"/>
                </a:cubicBezTo>
                <a:lnTo>
                  <a:pt x="21600" y="12196"/>
                </a:lnTo>
                <a:cubicBezTo>
                  <a:pt x="14875" y="12196"/>
                  <a:pt x="9404" y="6725"/>
                  <a:pt x="9404" y="0"/>
                </a:cubicBezTo>
                <a:close/>
                <a:moveTo>
                  <a:pt x="10579" y="0"/>
                </a:moveTo>
                <a:lnTo>
                  <a:pt x="10792" y="0"/>
                </a:lnTo>
                <a:cubicBezTo>
                  <a:pt x="10792" y="5959"/>
                  <a:pt x="15641" y="10808"/>
                  <a:pt x="21600" y="10808"/>
                </a:cubicBezTo>
                <a:lnTo>
                  <a:pt x="21600" y="11021"/>
                </a:lnTo>
                <a:cubicBezTo>
                  <a:pt x="15523" y="11021"/>
                  <a:pt x="10579" y="6077"/>
                  <a:pt x="10579" y="0"/>
                </a:cubicBezTo>
                <a:close/>
                <a:moveTo>
                  <a:pt x="11754" y="0"/>
                </a:moveTo>
                <a:lnTo>
                  <a:pt x="11967" y="0"/>
                </a:lnTo>
                <a:cubicBezTo>
                  <a:pt x="11967" y="5311"/>
                  <a:pt x="16289" y="9631"/>
                  <a:pt x="21600" y="9631"/>
                </a:cubicBezTo>
                <a:lnTo>
                  <a:pt x="21600" y="9846"/>
                </a:lnTo>
                <a:cubicBezTo>
                  <a:pt x="16171" y="9846"/>
                  <a:pt x="11754" y="5429"/>
                  <a:pt x="11754" y="0"/>
                </a:cubicBezTo>
                <a:close/>
                <a:moveTo>
                  <a:pt x="12930" y="0"/>
                </a:moveTo>
                <a:lnTo>
                  <a:pt x="13144" y="0"/>
                </a:lnTo>
                <a:cubicBezTo>
                  <a:pt x="13144" y="4663"/>
                  <a:pt x="16938" y="8456"/>
                  <a:pt x="21600" y="8456"/>
                </a:cubicBezTo>
                <a:lnTo>
                  <a:pt x="21600" y="8670"/>
                </a:lnTo>
                <a:cubicBezTo>
                  <a:pt x="16819" y="8670"/>
                  <a:pt x="12930" y="4780"/>
                  <a:pt x="12930" y="0"/>
                </a:cubicBezTo>
                <a:close/>
                <a:moveTo>
                  <a:pt x="14105" y="0"/>
                </a:moveTo>
                <a:lnTo>
                  <a:pt x="14319" y="0"/>
                </a:lnTo>
                <a:cubicBezTo>
                  <a:pt x="14319" y="4014"/>
                  <a:pt x="17585" y="7281"/>
                  <a:pt x="21600" y="7281"/>
                </a:cubicBezTo>
                <a:lnTo>
                  <a:pt x="21600" y="7495"/>
                </a:lnTo>
                <a:cubicBezTo>
                  <a:pt x="17467" y="7495"/>
                  <a:pt x="14105" y="4133"/>
                  <a:pt x="14105" y="0"/>
                </a:cubicBezTo>
                <a:close/>
                <a:moveTo>
                  <a:pt x="15280" y="0"/>
                </a:moveTo>
                <a:lnTo>
                  <a:pt x="15494" y="0"/>
                </a:lnTo>
                <a:cubicBezTo>
                  <a:pt x="15494" y="3366"/>
                  <a:pt x="18233" y="6105"/>
                  <a:pt x="21600" y="6105"/>
                </a:cubicBezTo>
                <a:lnTo>
                  <a:pt x="21600" y="6320"/>
                </a:lnTo>
                <a:cubicBezTo>
                  <a:pt x="18115" y="6320"/>
                  <a:pt x="15280" y="3485"/>
                  <a:pt x="15280" y="0"/>
                </a:cubicBezTo>
                <a:close/>
                <a:moveTo>
                  <a:pt x="16456" y="0"/>
                </a:moveTo>
                <a:lnTo>
                  <a:pt x="16670" y="0"/>
                </a:lnTo>
                <a:cubicBezTo>
                  <a:pt x="16670" y="2718"/>
                  <a:pt x="18882" y="4930"/>
                  <a:pt x="21600" y="4930"/>
                </a:cubicBezTo>
                <a:lnTo>
                  <a:pt x="21600" y="5144"/>
                </a:lnTo>
                <a:cubicBezTo>
                  <a:pt x="18763" y="5144"/>
                  <a:pt x="16456" y="2836"/>
                  <a:pt x="16456" y="0"/>
                </a:cubicBezTo>
                <a:close/>
                <a:moveTo>
                  <a:pt x="17631" y="0"/>
                </a:moveTo>
                <a:lnTo>
                  <a:pt x="17845" y="0"/>
                </a:lnTo>
                <a:cubicBezTo>
                  <a:pt x="17845" y="2070"/>
                  <a:pt x="19530" y="3755"/>
                  <a:pt x="21600" y="3755"/>
                </a:cubicBezTo>
                <a:lnTo>
                  <a:pt x="21600" y="3969"/>
                </a:lnTo>
                <a:cubicBezTo>
                  <a:pt x="19412" y="3969"/>
                  <a:pt x="17631" y="2188"/>
                  <a:pt x="17631" y="0"/>
                </a:cubicBezTo>
                <a:close/>
                <a:moveTo>
                  <a:pt x="18806" y="0"/>
                </a:moveTo>
                <a:lnTo>
                  <a:pt x="19020" y="0"/>
                </a:lnTo>
                <a:cubicBezTo>
                  <a:pt x="19020" y="1422"/>
                  <a:pt x="20176" y="2580"/>
                  <a:pt x="21600" y="2580"/>
                </a:cubicBezTo>
                <a:lnTo>
                  <a:pt x="21600" y="2794"/>
                </a:lnTo>
                <a:cubicBezTo>
                  <a:pt x="20060" y="2794"/>
                  <a:pt x="18806" y="1541"/>
                  <a:pt x="18806" y="0"/>
                </a:cubicBezTo>
                <a:close/>
              </a:path>
            </a:pathLst>
          </a:custGeom>
          <a:solidFill>
            <a:srgbClr val="FDFAF6"/>
          </a:solidFill>
          <a:ln w="12700">
            <a:miter lim="400000"/>
          </a:ln>
        </p:spPr>
        <p:txBody>
          <a:bodyPr lIns="45719" rIns="45719" anchor="ctr"/>
          <a:lstStyle/>
          <a:p>
            <a:pPr/>
          </a:p>
        </p:txBody>
      </p:sp>
      <p:sp>
        <p:nvSpPr>
          <p:cNvPr id="104" name="Freeform 70"/>
          <p:cNvSpPr/>
          <p:nvPr/>
        </p:nvSpPr>
        <p:spPr>
          <a:xfrm flipH="1">
            <a:off x="2535250" y="4308466"/>
            <a:ext cx="2550986" cy="256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solidFill>
            <a:schemeClr val="accent2"/>
          </a:solidFill>
          <a:ln w="12700">
            <a:miter lim="400000"/>
          </a:ln>
        </p:spPr>
        <p:txBody>
          <a:bodyPr lIns="45719" rIns="45719"/>
          <a:lstStyle/>
          <a:p>
            <a:pPr/>
          </a:p>
        </p:txBody>
      </p:sp>
      <p:sp>
        <p:nvSpPr>
          <p:cNvPr id="105" name="Freeform 70"/>
          <p:cNvSpPr/>
          <p:nvPr/>
        </p:nvSpPr>
        <p:spPr>
          <a:xfrm flipH="1">
            <a:off x="-10618" y="4308466"/>
            <a:ext cx="2550986" cy="256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solidFill>
            <a:schemeClr val="accent1"/>
          </a:solidFill>
          <a:ln w="12700">
            <a:miter lim="400000"/>
          </a:ln>
        </p:spPr>
        <p:txBody>
          <a:bodyPr lIns="45719" rIns="45719"/>
          <a:lstStyle/>
          <a:p>
            <a:pPr/>
          </a:p>
        </p:txBody>
      </p:sp>
      <p:sp>
        <p:nvSpPr>
          <p:cNvPr id="106" name="Image 4"/>
          <p:cNvSpPr/>
          <p:nvPr/>
        </p:nvSpPr>
        <p:spPr>
          <a:xfrm>
            <a:off x="2543867" y="-1"/>
            <a:ext cx="2560342" cy="25603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930" y="21600"/>
                  <a:pt x="21600" y="11930"/>
                  <a:pt x="21600" y="0"/>
                </a:cubicBezTo>
                <a:lnTo>
                  <a:pt x="0" y="0"/>
                </a:lnTo>
                <a:lnTo>
                  <a:pt x="0" y="21600"/>
                </a:lnTo>
                <a:close/>
              </a:path>
            </a:pathLst>
          </a:custGeom>
          <a:solidFill>
            <a:schemeClr val="accent3"/>
          </a:solidFill>
          <a:ln w="12700">
            <a:miter lim="400000"/>
          </a:ln>
        </p:spPr>
        <p:txBody>
          <a:bodyPr lIns="45719" rIns="45719" anchor="ctr"/>
          <a:lstStyle/>
          <a:p>
            <a:pPr/>
          </a:p>
        </p:txBody>
      </p:sp>
      <p:sp>
        <p:nvSpPr>
          <p:cNvPr id="107" name="Click to add title"/>
          <p:cNvSpPr txBox="1"/>
          <p:nvPr>
            <p:ph type="title" hasCustomPrompt="1"/>
          </p:nvPr>
        </p:nvSpPr>
        <p:spPr>
          <a:xfrm>
            <a:off x="4441121" y="1344403"/>
            <a:ext cx="6984907" cy="2560442"/>
          </a:xfrm>
          <a:prstGeom prst="rect">
            <a:avLst/>
          </a:prstGeom>
        </p:spPr>
        <p:txBody>
          <a:bodyPr lIns="0" tIns="0" rIns="0" bIns="0"/>
          <a:lstStyle>
            <a:lvl1pPr algn="l">
              <a:defRPr sz="3300"/>
            </a:lvl1pPr>
          </a:lstStyle>
          <a:p>
            <a:pPr/>
            <a:r>
              <a:t>Click to add title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
        <p:nvSpPr>
          <p:cNvPr id="109" name="Body Level One…"/>
          <p:cNvSpPr txBox="1"/>
          <p:nvPr>
            <p:ph type="body" sz="quarter" idx="1" hasCustomPrompt="1"/>
          </p:nvPr>
        </p:nvSpPr>
        <p:spPr>
          <a:xfrm>
            <a:off x="3611879" y="1347663"/>
            <a:ext cx="768097" cy="1882472"/>
          </a:xfrm>
          <a:prstGeom prst="rect">
            <a:avLst/>
          </a:prstGeom>
        </p:spPr>
        <p:txBody>
          <a:bodyPr/>
          <a:lstStyle>
            <a:lvl1pPr marL="0" indent="0">
              <a:buSzTx/>
              <a:buFontTx/>
              <a:buNone/>
              <a:defRPr b="1" sz="10000"/>
            </a:lvl1pPr>
            <a:lvl2pPr marL="1786127" indent="-1447800">
              <a:buFontTx/>
              <a:defRPr b="1" sz="10000"/>
            </a:lvl2pPr>
            <a:lvl3pPr marL="2532888" indent="-1737360">
              <a:buFontTx/>
              <a:defRPr b="1" sz="10000"/>
            </a:lvl3pPr>
            <a:lvl4pPr marL="3183127" indent="-1930400">
              <a:buFontTx/>
              <a:defRPr b="1" sz="10000"/>
            </a:lvl4pPr>
            <a:lvl5pPr marL="3640328" indent="-1930400">
              <a:buFontTx/>
              <a:defRPr b="1" sz="10000"/>
            </a:lvl5pPr>
          </a:lstStyle>
          <a:p>
            <a:pPr/>
            <a:r>
              <a:t>“</a:t>
            </a:r>
          </a:p>
          <a:p>
            <a:pPr lvl="1"/>
            <a:r>
              <a:t/>
            </a:r>
          </a:p>
          <a:p>
            <a:pPr lvl="2"/>
            <a:r>
              <a:t/>
            </a:r>
          </a:p>
          <a:p>
            <a:pPr lvl="3"/>
            <a:r>
              <a:t/>
            </a:r>
          </a:p>
          <a:p>
            <a:pPr lvl="4"/>
            <a:r>
              <a:t/>
            </a:r>
          </a:p>
        </p:txBody>
      </p:sp>
      <p:sp>
        <p:nvSpPr>
          <p:cNvPr id="110" name="Text Placeholder 54"/>
          <p:cNvSpPr/>
          <p:nvPr>
            <p:ph type="body" sz="quarter" idx="21" hasCustomPrompt="1"/>
          </p:nvPr>
        </p:nvSpPr>
        <p:spPr>
          <a:xfrm>
            <a:off x="4441120" y="3977195"/>
            <a:ext cx="4971238" cy="864805"/>
          </a:xfrm>
          <a:prstGeom prst="rect">
            <a:avLst/>
          </a:prstGeom>
        </p:spPr>
        <p:txBody>
          <a:bodyPr lIns="0" tIns="0" rIns="0" bIns="0" anchor="ctr"/>
          <a:lstStyle>
            <a:lvl1pPr marL="0" indent="0">
              <a:buSzTx/>
              <a:buFontTx/>
              <a:buNone/>
              <a:defRPr sz="2400"/>
            </a:lvl1pPr>
          </a:lstStyle>
          <a:p>
            <a:pPr/>
            <a:r>
              <a:t>Click to add subtitle</a:t>
            </a:r>
          </a:p>
        </p:txBody>
      </p:sp>
      <p:sp>
        <p:nvSpPr>
          <p:cNvPr id="111" name="Text Placeholder 54"/>
          <p:cNvSpPr/>
          <p:nvPr>
            <p:ph type="body" sz="quarter" idx="22" hasCustomPrompt="1"/>
          </p:nvPr>
        </p:nvSpPr>
        <p:spPr>
          <a:xfrm>
            <a:off x="9500616" y="3209544"/>
            <a:ext cx="768097" cy="1627633"/>
          </a:xfrm>
          <a:prstGeom prst="rect">
            <a:avLst/>
          </a:prstGeom>
        </p:spPr>
        <p:txBody>
          <a:bodyPr/>
          <a:lstStyle>
            <a:lvl1pPr marL="0" indent="0">
              <a:buSzTx/>
              <a:buFontTx/>
              <a:buNone/>
              <a:defRPr b="1" sz="10000"/>
            </a:lvl1pPr>
          </a:lstStyle>
          <a:p>
            <a:pPr/>
            <a:r>
              <a:t>”</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4 Members">
    <p:spTree>
      <p:nvGrpSpPr>
        <p:cNvPr id="1" name=""/>
        <p:cNvGrpSpPr/>
        <p:nvPr/>
      </p:nvGrpSpPr>
      <p:grpSpPr>
        <a:xfrm>
          <a:off x="0" y="0"/>
          <a:ext cx="0" cy="0"/>
          <a:chOff x="0" y="0"/>
          <a:chExt cx="0" cy="0"/>
        </a:xfrm>
      </p:grpSpPr>
      <p:sp>
        <p:nvSpPr>
          <p:cNvPr id="118" name="Rectangle 6"/>
          <p:cNvSpPr/>
          <p:nvPr/>
        </p:nvSpPr>
        <p:spPr>
          <a:xfrm>
            <a:off x="-24064" y="3390900"/>
            <a:ext cx="12216063" cy="3467100"/>
          </a:xfrm>
          <a:prstGeom prst="rect">
            <a:avLst/>
          </a:prstGeom>
          <a:solidFill>
            <a:schemeClr val="accent4"/>
          </a:solidFill>
          <a:ln w="12700">
            <a:miter lim="400000"/>
          </a:ln>
        </p:spPr>
        <p:txBody>
          <a:bodyPr lIns="45719" rIns="45719" anchor="ctr"/>
          <a:lstStyle/>
          <a:p>
            <a:pPr algn="ctr">
              <a:defRPr sz="400">
                <a:solidFill>
                  <a:srgbClr val="FDFAF6"/>
                </a:solidFill>
              </a:defRPr>
            </a:pPr>
          </a:p>
        </p:txBody>
      </p:sp>
      <p:sp>
        <p:nvSpPr>
          <p:cNvPr id="119" name="Click to add title"/>
          <p:cNvSpPr txBox="1"/>
          <p:nvPr>
            <p:ph type="title" hasCustomPrompt="1"/>
          </p:nvPr>
        </p:nvSpPr>
        <p:spPr>
          <a:xfrm>
            <a:off x="758951" y="731519"/>
            <a:ext cx="10671049" cy="1350202"/>
          </a:xfrm>
          <a:prstGeom prst="rect">
            <a:avLst/>
          </a:prstGeom>
        </p:spPr>
        <p:txBody>
          <a:bodyPr anchor="ctr"/>
          <a:lstStyle/>
          <a:p>
            <a:pPr/>
            <a:r>
              <a:t>Click to add title</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
        <p:nvSpPr>
          <p:cNvPr id="121" name="Picture Placeholder 16"/>
          <p:cNvSpPr/>
          <p:nvPr>
            <p:ph type="pic" sz="quarter" idx="21"/>
          </p:nvPr>
        </p:nvSpPr>
        <p:spPr>
          <a:xfrm>
            <a:off x="758904" y="2392022"/>
            <a:ext cx="2596897" cy="2596897"/>
          </a:xfrm>
          <a:prstGeom prst="rect">
            <a:avLst/>
          </a:prstGeom>
        </p:spPr>
        <p:txBody>
          <a:bodyPr lIns="91439" rIns="91439">
            <a:noAutofit/>
          </a:bodyPr>
          <a:lstStyle/>
          <a:p>
            <a:pPr/>
          </a:p>
        </p:txBody>
      </p:sp>
      <p:sp>
        <p:nvSpPr>
          <p:cNvPr id="122" name="Body Level One…"/>
          <p:cNvSpPr txBox="1"/>
          <p:nvPr>
            <p:ph type="body" sz="quarter" idx="1" hasCustomPrompt="1"/>
          </p:nvPr>
        </p:nvSpPr>
        <p:spPr>
          <a:xfrm>
            <a:off x="758904" y="4989514"/>
            <a:ext cx="2598738" cy="1109663"/>
          </a:xfrm>
          <a:prstGeom prst="rect">
            <a:avLst/>
          </a:prstGeom>
          <a:solidFill>
            <a:srgbClr val="FDFAF6"/>
          </a:solidFill>
        </p:spPr>
        <p:txBody>
          <a:bodyPr lIns="0" tIns="0" rIns="0" bIns="0"/>
          <a:lstStyle>
            <a:lvl1pPr marL="0" indent="0" algn="ctr">
              <a:spcBef>
                <a:spcPts val="0"/>
              </a:spcBef>
              <a:buSzTx/>
              <a:buFontTx/>
              <a:buNone/>
              <a:defRPr cap="all">
                <a:latin typeface="Arial Black"/>
                <a:ea typeface="Arial Black"/>
                <a:cs typeface="Arial Black"/>
                <a:sym typeface="Arial Black"/>
              </a:defRPr>
            </a:lvl1pPr>
            <a:lvl2pPr marL="598931" indent="-260604" algn="ctr">
              <a:spcBef>
                <a:spcPts val="0"/>
              </a:spcBef>
              <a:buFontTx/>
              <a:defRPr cap="all">
                <a:latin typeface="Arial Black"/>
                <a:ea typeface="Arial Black"/>
                <a:cs typeface="Arial Black"/>
                <a:sym typeface="Arial Black"/>
              </a:defRPr>
            </a:lvl2pPr>
            <a:lvl3pPr marL="1108252" indent="-312724" algn="ctr">
              <a:spcBef>
                <a:spcPts val="0"/>
              </a:spcBef>
              <a:buFontTx/>
              <a:defRPr cap="all">
                <a:latin typeface="Arial Black"/>
                <a:ea typeface="Arial Black"/>
                <a:cs typeface="Arial Black"/>
                <a:sym typeface="Arial Black"/>
              </a:defRPr>
            </a:lvl3pPr>
            <a:lvl4pPr marL="1600200" indent="-347472" algn="ctr">
              <a:spcBef>
                <a:spcPts val="0"/>
              </a:spcBef>
              <a:buFontTx/>
              <a:defRPr cap="all">
                <a:latin typeface="Arial Black"/>
                <a:ea typeface="Arial Black"/>
                <a:cs typeface="Arial Black"/>
                <a:sym typeface="Arial Black"/>
              </a:defRPr>
            </a:lvl4pPr>
            <a:lvl5pPr marL="2057400" indent="-347472" algn="ctr">
              <a:spcBef>
                <a:spcPts val="0"/>
              </a:spcBef>
              <a:buFontTx/>
              <a:defRPr cap="all">
                <a:latin typeface="Arial Black"/>
                <a:ea typeface="Arial Black"/>
                <a:cs typeface="Arial Black"/>
                <a:sym typeface="Arial Black"/>
              </a:defRPr>
            </a:lvl5pPr>
          </a:lstStyle>
          <a:p>
            <a:pPr/>
            <a:r>
              <a:t>add text</a:t>
            </a:r>
          </a:p>
          <a:p>
            <a:pPr lvl="1"/>
            <a:r>
              <a:t/>
            </a:r>
          </a:p>
          <a:p>
            <a:pPr lvl="2"/>
            <a:r>
              <a:t/>
            </a:r>
          </a:p>
          <a:p>
            <a:pPr lvl="3"/>
            <a:r>
              <a:t/>
            </a:r>
          </a:p>
          <a:p>
            <a:pPr lvl="4"/>
            <a:r>
              <a:t/>
            </a:r>
          </a:p>
        </p:txBody>
      </p:sp>
      <p:sp>
        <p:nvSpPr>
          <p:cNvPr id="123" name="Text Placeholder 20"/>
          <p:cNvSpPr/>
          <p:nvPr>
            <p:ph type="body" sz="quarter" idx="22" hasCustomPrompt="1"/>
          </p:nvPr>
        </p:nvSpPr>
        <p:spPr>
          <a:xfrm>
            <a:off x="916885" y="5599755"/>
            <a:ext cx="2283473" cy="365126"/>
          </a:xfrm>
          <a:prstGeom prst="rect">
            <a:avLst/>
          </a:prstGeom>
        </p:spPr>
        <p:txBody>
          <a:bodyPr anchor="ctr"/>
          <a:lstStyle>
            <a:lvl1pPr marL="0" indent="0" algn="ctr">
              <a:buSzTx/>
              <a:buFontTx/>
              <a:buNone/>
              <a:defRPr sz="1400"/>
            </a:lvl1pPr>
          </a:lstStyle>
          <a:p>
            <a:pPr/>
            <a:r>
              <a:t>Click to add text</a:t>
            </a:r>
          </a:p>
        </p:txBody>
      </p:sp>
      <p:sp>
        <p:nvSpPr>
          <p:cNvPr id="124" name="Picture Placeholder 16"/>
          <p:cNvSpPr/>
          <p:nvPr>
            <p:ph type="pic" sz="quarter" idx="23"/>
          </p:nvPr>
        </p:nvSpPr>
        <p:spPr>
          <a:xfrm>
            <a:off x="3517360" y="2392619"/>
            <a:ext cx="2596897" cy="2596897"/>
          </a:xfrm>
          <a:prstGeom prst="rect">
            <a:avLst/>
          </a:prstGeom>
        </p:spPr>
        <p:txBody>
          <a:bodyPr lIns="91439" rIns="91439">
            <a:noAutofit/>
          </a:bodyPr>
          <a:lstStyle/>
          <a:p>
            <a:pPr/>
          </a:p>
        </p:txBody>
      </p:sp>
      <p:sp>
        <p:nvSpPr>
          <p:cNvPr id="125" name="Text Placeholder 18"/>
          <p:cNvSpPr/>
          <p:nvPr>
            <p:ph type="body" sz="quarter" idx="24" hasCustomPrompt="1"/>
          </p:nvPr>
        </p:nvSpPr>
        <p:spPr>
          <a:xfrm>
            <a:off x="3516746" y="4990110"/>
            <a:ext cx="2598739" cy="1109663"/>
          </a:xfrm>
          <a:prstGeom prst="rect">
            <a:avLst/>
          </a:prstGeom>
          <a:solidFill>
            <a:srgbClr val="FDFAF6"/>
          </a:solidFill>
        </p:spPr>
        <p:txBody>
          <a:bodyPr lIns="0" tIns="0" rIns="0" bIns="0"/>
          <a:lstStyle>
            <a:lvl1pPr marL="0" indent="0" algn="ctr">
              <a:spcBef>
                <a:spcPts val="0"/>
              </a:spcBef>
              <a:buSzTx/>
              <a:buFontTx/>
              <a:buNone/>
              <a:defRPr cap="all">
                <a:latin typeface="Arial Black"/>
                <a:ea typeface="Arial Black"/>
                <a:cs typeface="Arial Black"/>
                <a:sym typeface="Arial Black"/>
              </a:defRPr>
            </a:lvl1pPr>
          </a:lstStyle>
          <a:p>
            <a:pPr/>
            <a:r>
              <a:t>add text</a:t>
            </a:r>
          </a:p>
        </p:txBody>
      </p:sp>
      <p:sp>
        <p:nvSpPr>
          <p:cNvPr id="126" name="Text Placeholder 20"/>
          <p:cNvSpPr/>
          <p:nvPr>
            <p:ph type="body" sz="quarter" idx="25" hasCustomPrompt="1"/>
          </p:nvPr>
        </p:nvSpPr>
        <p:spPr>
          <a:xfrm>
            <a:off x="3674073" y="5600351"/>
            <a:ext cx="2283473" cy="365126"/>
          </a:xfrm>
          <a:prstGeom prst="rect">
            <a:avLst/>
          </a:prstGeom>
        </p:spPr>
        <p:txBody>
          <a:bodyPr anchor="ctr"/>
          <a:lstStyle>
            <a:lvl1pPr marL="0" indent="0" algn="ctr">
              <a:buSzTx/>
              <a:buFontTx/>
              <a:buNone/>
              <a:defRPr sz="1400"/>
            </a:lvl1pPr>
          </a:lstStyle>
          <a:p>
            <a:pPr/>
            <a:r>
              <a:t>Click to add text</a:t>
            </a:r>
          </a:p>
        </p:txBody>
      </p:sp>
      <p:sp>
        <p:nvSpPr>
          <p:cNvPr id="127" name="Picture Placeholder 16"/>
          <p:cNvSpPr/>
          <p:nvPr>
            <p:ph type="pic" sz="quarter" idx="26"/>
          </p:nvPr>
        </p:nvSpPr>
        <p:spPr>
          <a:xfrm>
            <a:off x="6275816" y="2393214"/>
            <a:ext cx="2596897" cy="2596897"/>
          </a:xfrm>
          <a:prstGeom prst="rect">
            <a:avLst/>
          </a:prstGeom>
        </p:spPr>
        <p:txBody>
          <a:bodyPr lIns="91439" rIns="91439">
            <a:noAutofit/>
          </a:bodyPr>
          <a:lstStyle/>
          <a:p>
            <a:pPr/>
          </a:p>
        </p:txBody>
      </p:sp>
      <p:sp>
        <p:nvSpPr>
          <p:cNvPr id="128" name="Text Placeholder 18"/>
          <p:cNvSpPr/>
          <p:nvPr>
            <p:ph type="body" sz="quarter" idx="27" hasCustomPrompt="1"/>
          </p:nvPr>
        </p:nvSpPr>
        <p:spPr>
          <a:xfrm>
            <a:off x="6274589" y="4990707"/>
            <a:ext cx="2598738" cy="1109663"/>
          </a:xfrm>
          <a:prstGeom prst="rect">
            <a:avLst/>
          </a:prstGeom>
          <a:solidFill>
            <a:srgbClr val="FDFAF6"/>
          </a:solidFill>
        </p:spPr>
        <p:txBody>
          <a:bodyPr lIns="0" tIns="0" rIns="0" bIns="0"/>
          <a:lstStyle>
            <a:lvl1pPr marL="0" indent="0" algn="ctr">
              <a:spcBef>
                <a:spcPts val="0"/>
              </a:spcBef>
              <a:buSzTx/>
              <a:buFontTx/>
              <a:buNone/>
              <a:defRPr cap="all">
                <a:latin typeface="Arial Black"/>
                <a:ea typeface="Arial Black"/>
                <a:cs typeface="Arial Black"/>
                <a:sym typeface="Arial Black"/>
              </a:defRPr>
            </a:lvl1pPr>
          </a:lstStyle>
          <a:p>
            <a:pPr/>
            <a:r>
              <a:t>add text</a:t>
            </a:r>
          </a:p>
        </p:txBody>
      </p:sp>
      <p:sp>
        <p:nvSpPr>
          <p:cNvPr id="129" name="Text Placeholder 20"/>
          <p:cNvSpPr/>
          <p:nvPr>
            <p:ph type="body" sz="quarter" idx="28" hasCustomPrompt="1"/>
          </p:nvPr>
        </p:nvSpPr>
        <p:spPr>
          <a:xfrm>
            <a:off x="6432529" y="5600946"/>
            <a:ext cx="2283473" cy="365126"/>
          </a:xfrm>
          <a:prstGeom prst="rect">
            <a:avLst/>
          </a:prstGeom>
        </p:spPr>
        <p:txBody>
          <a:bodyPr anchor="ctr"/>
          <a:lstStyle>
            <a:lvl1pPr marL="0" indent="0" algn="ctr">
              <a:buSzTx/>
              <a:buFontTx/>
              <a:buNone/>
              <a:defRPr sz="1400"/>
            </a:lvl1pPr>
          </a:lstStyle>
          <a:p>
            <a:pPr/>
            <a:r>
              <a:t>Click to add text</a:t>
            </a:r>
          </a:p>
        </p:txBody>
      </p:sp>
      <p:sp>
        <p:nvSpPr>
          <p:cNvPr id="130" name="Picture Placeholder 16"/>
          <p:cNvSpPr/>
          <p:nvPr>
            <p:ph type="pic" sz="quarter" idx="29"/>
          </p:nvPr>
        </p:nvSpPr>
        <p:spPr>
          <a:xfrm>
            <a:off x="9034271" y="2393214"/>
            <a:ext cx="2596897" cy="2596897"/>
          </a:xfrm>
          <a:prstGeom prst="rect">
            <a:avLst/>
          </a:prstGeom>
        </p:spPr>
        <p:txBody>
          <a:bodyPr lIns="91439" rIns="91439">
            <a:noAutofit/>
          </a:bodyPr>
          <a:lstStyle/>
          <a:p>
            <a:pPr/>
          </a:p>
        </p:txBody>
      </p:sp>
      <p:sp>
        <p:nvSpPr>
          <p:cNvPr id="131" name="Text Placeholder 18"/>
          <p:cNvSpPr/>
          <p:nvPr>
            <p:ph type="body" sz="quarter" idx="30" hasCustomPrompt="1"/>
          </p:nvPr>
        </p:nvSpPr>
        <p:spPr>
          <a:xfrm>
            <a:off x="9032430" y="4990707"/>
            <a:ext cx="2598738" cy="1109663"/>
          </a:xfrm>
          <a:prstGeom prst="rect">
            <a:avLst/>
          </a:prstGeom>
          <a:solidFill>
            <a:srgbClr val="FDFAF6"/>
          </a:solidFill>
        </p:spPr>
        <p:txBody>
          <a:bodyPr lIns="0" tIns="0" rIns="0" bIns="0"/>
          <a:lstStyle>
            <a:lvl1pPr marL="0" indent="0" algn="ctr">
              <a:spcBef>
                <a:spcPts val="0"/>
              </a:spcBef>
              <a:buSzTx/>
              <a:buFontTx/>
              <a:buNone/>
              <a:defRPr cap="all">
                <a:latin typeface="Arial Black"/>
                <a:ea typeface="Arial Black"/>
                <a:cs typeface="Arial Black"/>
                <a:sym typeface="Arial Black"/>
              </a:defRPr>
            </a:lvl1pPr>
          </a:lstStyle>
          <a:p>
            <a:pPr/>
            <a:r>
              <a:t>add text</a:t>
            </a:r>
          </a:p>
        </p:txBody>
      </p:sp>
      <p:sp>
        <p:nvSpPr>
          <p:cNvPr id="132" name="Text Placeholder 20"/>
          <p:cNvSpPr/>
          <p:nvPr>
            <p:ph type="body" sz="quarter" idx="31" hasCustomPrompt="1"/>
          </p:nvPr>
        </p:nvSpPr>
        <p:spPr>
          <a:xfrm>
            <a:off x="9190983" y="5600946"/>
            <a:ext cx="2283474" cy="365126"/>
          </a:xfrm>
          <a:prstGeom prst="rect">
            <a:avLst/>
          </a:prstGeom>
        </p:spPr>
        <p:txBody>
          <a:bodyPr anchor="ctr"/>
          <a:lstStyle>
            <a:lvl1pPr marL="0" indent="0" algn="ctr">
              <a:buSzTx/>
              <a:buFontTx/>
              <a:buNone/>
              <a:defRPr sz="1400"/>
            </a:lvl1pPr>
          </a:lstStyle>
          <a:p>
            <a:pPr/>
            <a:r>
              <a:t>Click to add text</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DFAF6"/>
        </a:solidFill>
      </p:bgPr>
    </p:bg>
    <p:spTree>
      <p:nvGrpSpPr>
        <p:cNvPr id="1" name=""/>
        <p:cNvGrpSpPr/>
        <p:nvPr/>
      </p:nvGrpSpPr>
      <p:grpSpPr>
        <a:xfrm>
          <a:off x="0" y="0"/>
          <a:ext cx="0" cy="0"/>
          <a:chOff x="0" y="0"/>
          <a:chExt cx="0" cy="0"/>
        </a:xfrm>
      </p:grpSpPr>
      <p:sp>
        <p:nvSpPr>
          <p:cNvPr id="2" name="Freeform: Shape 29"/>
          <p:cNvSpPr/>
          <p:nvPr/>
        </p:nvSpPr>
        <p:spPr>
          <a:xfrm>
            <a:off x="0" y="-1"/>
            <a:ext cx="2242829" cy="2102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5" y="0"/>
                </a:moveTo>
                <a:lnTo>
                  <a:pt x="21600" y="0"/>
                </a:lnTo>
                <a:lnTo>
                  <a:pt x="21560" y="848"/>
                </a:lnTo>
                <a:cubicBezTo>
                  <a:pt x="20448" y="12488"/>
                  <a:pt x="11203" y="21600"/>
                  <a:pt x="0" y="21600"/>
                </a:cubicBezTo>
                <a:lnTo>
                  <a:pt x="0" y="21371"/>
                </a:lnTo>
                <a:cubicBezTo>
                  <a:pt x="11092" y="21371"/>
                  <a:pt x="20245" y="12349"/>
                  <a:pt x="21346" y="825"/>
                </a:cubicBezTo>
                <a:close/>
                <a:moveTo>
                  <a:pt x="20206" y="0"/>
                </a:moveTo>
                <a:lnTo>
                  <a:pt x="20421" y="0"/>
                </a:lnTo>
                <a:lnTo>
                  <a:pt x="20387" y="720"/>
                </a:lnTo>
                <a:cubicBezTo>
                  <a:pt x="19335" y="11726"/>
                  <a:pt x="10593" y="20343"/>
                  <a:pt x="0" y="20343"/>
                </a:cubicBezTo>
                <a:lnTo>
                  <a:pt x="0" y="20114"/>
                </a:lnTo>
                <a:cubicBezTo>
                  <a:pt x="10483" y="20114"/>
                  <a:pt x="19132" y="11588"/>
                  <a:pt x="20172" y="698"/>
                </a:cubicBezTo>
                <a:close/>
                <a:moveTo>
                  <a:pt x="19026" y="0"/>
                </a:moveTo>
                <a:lnTo>
                  <a:pt x="19241" y="0"/>
                </a:lnTo>
                <a:lnTo>
                  <a:pt x="19213" y="592"/>
                </a:lnTo>
                <a:cubicBezTo>
                  <a:pt x="18222" y="10964"/>
                  <a:pt x="9984" y="19084"/>
                  <a:pt x="0" y="19084"/>
                </a:cubicBezTo>
                <a:lnTo>
                  <a:pt x="0" y="18856"/>
                </a:lnTo>
                <a:cubicBezTo>
                  <a:pt x="9873" y="18856"/>
                  <a:pt x="18020" y="10825"/>
                  <a:pt x="18999" y="568"/>
                </a:cubicBezTo>
                <a:close/>
                <a:moveTo>
                  <a:pt x="17848" y="0"/>
                </a:moveTo>
                <a:lnTo>
                  <a:pt x="18062" y="0"/>
                </a:lnTo>
                <a:lnTo>
                  <a:pt x="18040" y="463"/>
                </a:lnTo>
                <a:cubicBezTo>
                  <a:pt x="17110" y="10203"/>
                  <a:pt x="9374" y="17827"/>
                  <a:pt x="0" y="17827"/>
                </a:cubicBezTo>
                <a:lnTo>
                  <a:pt x="0" y="17598"/>
                </a:lnTo>
                <a:cubicBezTo>
                  <a:pt x="9263" y="17598"/>
                  <a:pt x="16907" y="10065"/>
                  <a:pt x="17827" y="440"/>
                </a:cubicBezTo>
                <a:close/>
                <a:moveTo>
                  <a:pt x="16668" y="0"/>
                </a:moveTo>
                <a:lnTo>
                  <a:pt x="16883" y="0"/>
                </a:lnTo>
                <a:lnTo>
                  <a:pt x="16867" y="335"/>
                </a:lnTo>
                <a:cubicBezTo>
                  <a:pt x="15997" y="9441"/>
                  <a:pt x="8765" y="16570"/>
                  <a:pt x="0" y="16570"/>
                </a:cubicBezTo>
                <a:lnTo>
                  <a:pt x="0" y="16341"/>
                </a:lnTo>
                <a:cubicBezTo>
                  <a:pt x="8653" y="16341"/>
                  <a:pt x="15794" y="9303"/>
                  <a:pt x="16653" y="313"/>
                </a:cubicBezTo>
                <a:close/>
                <a:moveTo>
                  <a:pt x="15489" y="0"/>
                </a:moveTo>
                <a:lnTo>
                  <a:pt x="15703" y="0"/>
                </a:lnTo>
                <a:lnTo>
                  <a:pt x="15693" y="206"/>
                </a:lnTo>
                <a:cubicBezTo>
                  <a:pt x="14884" y="8678"/>
                  <a:pt x="8154" y="15311"/>
                  <a:pt x="0" y="15311"/>
                </a:cubicBezTo>
                <a:lnTo>
                  <a:pt x="0" y="15083"/>
                </a:lnTo>
                <a:cubicBezTo>
                  <a:pt x="8044" y="15083"/>
                  <a:pt x="14682" y="8540"/>
                  <a:pt x="15480" y="183"/>
                </a:cubicBezTo>
                <a:close/>
                <a:moveTo>
                  <a:pt x="14310" y="0"/>
                </a:moveTo>
                <a:lnTo>
                  <a:pt x="14524" y="0"/>
                </a:lnTo>
                <a:lnTo>
                  <a:pt x="14520" y="78"/>
                </a:lnTo>
                <a:cubicBezTo>
                  <a:pt x="13772" y="7917"/>
                  <a:pt x="7545" y="14054"/>
                  <a:pt x="0" y="14054"/>
                </a:cubicBezTo>
                <a:lnTo>
                  <a:pt x="0" y="13825"/>
                </a:lnTo>
                <a:cubicBezTo>
                  <a:pt x="7434" y="13825"/>
                  <a:pt x="13569" y="7778"/>
                  <a:pt x="14307" y="55"/>
                </a:cubicBezTo>
                <a:close/>
                <a:moveTo>
                  <a:pt x="13123" y="0"/>
                </a:moveTo>
                <a:lnTo>
                  <a:pt x="13340" y="0"/>
                </a:lnTo>
                <a:lnTo>
                  <a:pt x="13144" y="1369"/>
                </a:lnTo>
                <a:cubicBezTo>
                  <a:pt x="11891" y="7882"/>
                  <a:pt x="6474" y="12797"/>
                  <a:pt x="0" y="12797"/>
                </a:cubicBezTo>
                <a:lnTo>
                  <a:pt x="0" y="12568"/>
                </a:lnTo>
                <a:cubicBezTo>
                  <a:pt x="6370" y="12568"/>
                  <a:pt x="11700" y="7733"/>
                  <a:pt x="12933" y="1324"/>
                </a:cubicBezTo>
                <a:close/>
                <a:moveTo>
                  <a:pt x="11931" y="0"/>
                </a:moveTo>
                <a:lnTo>
                  <a:pt x="12148" y="0"/>
                </a:lnTo>
                <a:lnTo>
                  <a:pt x="11988" y="1116"/>
                </a:lnTo>
                <a:cubicBezTo>
                  <a:pt x="10845" y="7057"/>
                  <a:pt x="5904" y="11539"/>
                  <a:pt x="0" y="11539"/>
                </a:cubicBezTo>
                <a:lnTo>
                  <a:pt x="0" y="11310"/>
                </a:lnTo>
                <a:cubicBezTo>
                  <a:pt x="5801" y="11310"/>
                  <a:pt x="10655" y="6907"/>
                  <a:pt x="11778" y="1070"/>
                </a:cubicBezTo>
                <a:close/>
                <a:moveTo>
                  <a:pt x="10740" y="0"/>
                </a:moveTo>
                <a:lnTo>
                  <a:pt x="10957" y="0"/>
                </a:lnTo>
                <a:lnTo>
                  <a:pt x="10833" y="862"/>
                </a:lnTo>
                <a:cubicBezTo>
                  <a:pt x="9800" y="6231"/>
                  <a:pt x="5335" y="10281"/>
                  <a:pt x="0" y="10281"/>
                </a:cubicBezTo>
                <a:lnTo>
                  <a:pt x="0" y="10052"/>
                </a:lnTo>
                <a:cubicBezTo>
                  <a:pt x="5232" y="10052"/>
                  <a:pt x="9610" y="6081"/>
                  <a:pt x="10623" y="816"/>
                </a:cubicBezTo>
                <a:close/>
                <a:moveTo>
                  <a:pt x="9548" y="0"/>
                </a:moveTo>
                <a:lnTo>
                  <a:pt x="9766" y="0"/>
                </a:lnTo>
                <a:lnTo>
                  <a:pt x="9678" y="609"/>
                </a:lnTo>
                <a:cubicBezTo>
                  <a:pt x="8755" y="5406"/>
                  <a:pt x="4766" y="9024"/>
                  <a:pt x="0" y="9024"/>
                </a:cubicBezTo>
                <a:lnTo>
                  <a:pt x="0" y="8795"/>
                </a:lnTo>
                <a:cubicBezTo>
                  <a:pt x="4663" y="8795"/>
                  <a:pt x="8564" y="5256"/>
                  <a:pt x="9467" y="563"/>
                </a:cubicBezTo>
                <a:close/>
                <a:moveTo>
                  <a:pt x="8341" y="0"/>
                </a:moveTo>
                <a:lnTo>
                  <a:pt x="8556" y="0"/>
                </a:lnTo>
                <a:lnTo>
                  <a:pt x="8522" y="356"/>
                </a:lnTo>
                <a:cubicBezTo>
                  <a:pt x="7709" y="4580"/>
                  <a:pt x="4196" y="7766"/>
                  <a:pt x="0" y="7766"/>
                </a:cubicBezTo>
                <a:lnTo>
                  <a:pt x="0" y="7537"/>
                </a:lnTo>
                <a:cubicBezTo>
                  <a:pt x="4094" y="7537"/>
                  <a:pt x="7519" y="4429"/>
                  <a:pt x="8312" y="310"/>
                </a:cubicBezTo>
                <a:close/>
                <a:moveTo>
                  <a:pt x="7162" y="0"/>
                </a:moveTo>
                <a:lnTo>
                  <a:pt x="7377" y="0"/>
                </a:lnTo>
                <a:lnTo>
                  <a:pt x="7367" y="103"/>
                </a:lnTo>
                <a:cubicBezTo>
                  <a:pt x="6665" y="3754"/>
                  <a:pt x="3629" y="6508"/>
                  <a:pt x="0" y="6508"/>
                </a:cubicBezTo>
                <a:lnTo>
                  <a:pt x="0" y="6280"/>
                </a:lnTo>
                <a:cubicBezTo>
                  <a:pt x="3524" y="6280"/>
                  <a:pt x="6474" y="3604"/>
                  <a:pt x="7157" y="57"/>
                </a:cubicBezTo>
                <a:close/>
                <a:moveTo>
                  <a:pt x="5944" y="0"/>
                </a:moveTo>
                <a:lnTo>
                  <a:pt x="6168" y="0"/>
                </a:lnTo>
                <a:lnTo>
                  <a:pt x="5842" y="1119"/>
                </a:lnTo>
                <a:cubicBezTo>
                  <a:pt x="4878" y="3545"/>
                  <a:pt x="2623" y="5251"/>
                  <a:pt x="0" y="5251"/>
                </a:cubicBezTo>
                <a:lnTo>
                  <a:pt x="0" y="5022"/>
                </a:lnTo>
                <a:cubicBezTo>
                  <a:pt x="2533" y="5022"/>
                  <a:pt x="4712" y="3374"/>
                  <a:pt x="5643" y="1030"/>
                </a:cubicBezTo>
                <a:close/>
                <a:moveTo>
                  <a:pt x="4715" y="0"/>
                </a:moveTo>
                <a:lnTo>
                  <a:pt x="4939" y="0"/>
                </a:lnTo>
                <a:lnTo>
                  <a:pt x="4755" y="630"/>
                </a:lnTo>
                <a:cubicBezTo>
                  <a:pt x="3970" y="2604"/>
                  <a:pt x="2134" y="3993"/>
                  <a:pt x="0" y="3993"/>
                </a:cubicBezTo>
                <a:lnTo>
                  <a:pt x="0" y="3764"/>
                </a:lnTo>
                <a:cubicBezTo>
                  <a:pt x="2046" y="3764"/>
                  <a:pt x="3805" y="2433"/>
                  <a:pt x="4557" y="540"/>
                </a:cubicBezTo>
                <a:close/>
                <a:moveTo>
                  <a:pt x="3486" y="0"/>
                </a:moveTo>
                <a:lnTo>
                  <a:pt x="3710" y="0"/>
                </a:lnTo>
                <a:lnTo>
                  <a:pt x="3669" y="140"/>
                </a:lnTo>
                <a:cubicBezTo>
                  <a:pt x="3063" y="1664"/>
                  <a:pt x="1647" y="2736"/>
                  <a:pt x="0" y="2736"/>
                </a:cubicBezTo>
                <a:lnTo>
                  <a:pt x="0" y="2507"/>
                </a:lnTo>
                <a:cubicBezTo>
                  <a:pt x="1558" y="2507"/>
                  <a:pt x="2898" y="1493"/>
                  <a:pt x="3471" y="51"/>
                </a:cubicBezTo>
                <a:close/>
                <a:moveTo>
                  <a:pt x="2108" y="0"/>
                </a:moveTo>
                <a:lnTo>
                  <a:pt x="2405" y="0"/>
                </a:lnTo>
                <a:lnTo>
                  <a:pt x="2324" y="159"/>
                </a:lnTo>
                <a:cubicBezTo>
                  <a:pt x="1820" y="954"/>
                  <a:pt x="966" y="1478"/>
                  <a:pt x="0" y="1478"/>
                </a:cubicBezTo>
                <a:lnTo>
                  <a:pt x="0" y="1250"/>
                </a:lnTo>
                <a:cubicBezTo>
                  <a:pt x="714" y="1250"/>
                  <a:pt x="1361" y="940"/>
                  <a:pt x="1830" y="440"/>
                </a:cubicBezTo>
                <a:close/>
              </a:path>
            </a:pathLst>
          </a:custGeom>
          <a:solidFill>
            <a:srgbClr val="EEF3FA"/>
          </a:solidFill>
          <a:ln w="12700">
            <a:miter lim="400000"/>
          </a:ln>
        </p:spPr>
        <p:txBody>
          <a:bodyPr lIns="45719" rIns="45719" anchor="ctr"/>
          <a:lstStyle/>
          <a:p>
            <a:pPr/>
          </a:p>
        </p:txBody>
      </p:sp>
      <p:sp>
        <p:nvSpPr>
          <p:cNvPr id="3" name="Click to add title"/>
          <p:cNvSpPr txBox="1"/>
          <p:nvPr>
            <p:ph type="title" hasCustomPrompt="1"/>
          </p:nvPr>
        </p:nvSpPr>
        <p:spPr>
          <a:xfrm>
            <a:off x="758951" y="731519"/>
            <a:ext cx="10665091" cy="13716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Click to add title</a:t>
            </a:r>
          </a:p>
        </p:txBody>
      </p:sp>
      <p:sp>
        <p:nvSpPr>
          <p:cNvPr id="4" name="Slide Number"/>
          <p:cNvSpPr txBox="1"/>
          <p:nvPr>
            <p:ph type="sldNum" sz="quarter" idx="2"/>
          </p:nvPr>
        </p:nvSpPr>
        <p:spPr>
          <a:xfrm>
            <a:off x="11243812" y="490550"/>
            <a:ext cx="182216" cy="177801"/>
          </a:xfrm>
          <a:prstGeom prst="rect">
            <a:avLst/>
          </a:prstGeom>
          <a:ln w="12700">
            <a:miter lim="400000"/>
          </a:ln>
        </p:spPr>
        <p:txBody>
          <a:bodyPr wrap="none" lIns="0" tIns="0" rIns="0" bIns="0" anchor="ctr">
            <a:spAutoFit/>
          </a:bodyPr>
          <a:lstStyle>
            <a:lvl1pPr algn="r">
              <a:defRPr sz="1200">
                <a:solidFill>
                  <a:schemeClr val="accent6"/>
                </a:solidFill>
              </a:defRPr>
            </a:lvl1pPr>
          </a:lstStyle>
          <a:p>
            <a:pPr/>
            <a:fld id="{86CB4B4D-7CA3-9044-876B-883B54F8677D}" type="slidenum"/>
          </a:p>
        </p:txBody>
      </p:sp>
      <p:sp>
        <p:nvSpPr>
          <p:cNvPr id="5" name="Body Level One…"/>
          <p:cNvSpPr txBox="1"/>
          <p:nvPr>
            <p:ph type="body" idx="1" hasCustomPrompt="1"/>
          </p:nvPr>
        </p:nvSpPr>
        <p:spPr>
          <a:xfrm>
            <a:off x="539495" y="2276271"/>
            <a:ext cx="11119106" cy="426168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Click to add text</a:t>
            </a:r>
          </a:p>
          <a:p>
            <a:pPr lvl="1"/>
            <a:r>
              <a:t/>
            </a:r>
          </a:p>
          <a:p>
            <a:pPr lvl="2"/>
            <a:r>
              <a:t/>
            </a:r>
          </a:p>
          <a:p>
            <a:pPr lvl="3"/>
            <a:r>
              <a:t/>
            </a:r>
          </a:p>
          <a:p>
            <a:pPr lvl="4"/>
            <a:r>
              <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transition xmlns:p14="http://schemas.microsoft.com/office/powerpoint/2010/main" spd="med" advClick="1"/>
  <p:txStyles>
    <p:titleStyle>
      <a:lvl1pPr marL="0" marR="0" indent="0" algn="ctr" defTabSz="914400" latinLnBrk="0">
        <a:lnSpc>
          <a:spcPct val="100000"/>
        </a:lnSpc>
        <a:spcBef>
          <a:spcPts val="0"/>
        </a:spcBef>
        <a:spcAft>
          <a:spcPts val="0"/>
        </a:spcAft>
        <a:buClrTx/>
        <a:buSzTx/>
        <a:buFontTx/>
        <a:buNone/>
        <a:tabLst/>
        <a:defRPr b="0" baseline="0" cap="all" i="0" spc="0" strike="noStrike" sz="3800" u="none">
          <a:solidFill>
            <a:schemeClr val="accent6"/>
          </a:solidFill>
          <a:uFillTx/>
          <a:latin typeface="Arial Black"/>
          <a:ea typeface="Arial Black"/>
          <a:cs typeface="Arial Black"/>
          <a:sym typeface="Arial Black"/>
        </a:defRPr>
      </a:lvl1pPr>
      <a:lvl2pPr marL="0" marR="0" indent="0" algn="ctr" defTabSz="914400" latinLnBrk="0">
        <a:lnSpc>
          <a:spcPct val="100000"/>
        </a:lnSpc>
        <a:spcBef>
          <a:spcPts val="0"/>
        </a:spcBef>
        <a:spcAft>
          <a:spcPts val="0"/>
        </a:spcAft>
        <a:buClrTx/>
        <a:buSzTx/>
        <a:buFontTx/>
        <a:buNone/>
        <a:tabLst/>
        <a:defRPr b="0" baseline="0" cap="all" i="0" spc="0" strike="noStrike" sz="3800" u="none">
          <a:solidFill>
            <a:schemeClr val="accent6"/>
          </a:solidFill>
          <a:uFillTx/>
          <a:latin typeface="Arial Black"/>
          <a:ea typeface="Arial Black"/>
          <a:cs typeface="Arial Black"/>
          <a:sym typeface="Arial Black"/>
        </a:defRPr>
      </a:lvl2pPr>
      <a:lvl3pPr marL="0" marR="0" indent="0" algn="ctr" defTabSz="914400" latinLnBrk="0">
        <a:lnSpc>
          <a:spcPct val="100000"/>
        </a:lnSpc>
        <a:spcBef>
          <a:spcPts val="0"/>
        </a:spcBef>
        <a:spcAft>
          <a:spcPts val="0"/>
        </a:spcAft>
        <a:buClrTx/>
        <a:buSzTx/>
        <a:buFontTx/>
        <a:buNone/>
        <a:tabLst/>
        <a:defRPr b="0" baseline="0" cap="all" i="0" spc="0" strike="noStrike" sz="3800" u="none">
          <a:solidFill>
            <a:schemeClr val="accent6"/>
          </a:solidFill>
          <a:uFillTx/>
          <a:latin typeface="Arial Black"/>
          <a:ea typeface="Arial Black"/>
          <a:cs typeface="Arial Black"/>
          <a:sym typeface="Arial Black"/>
        </a:defRPr>
      </a:lvl3pPr>
      <a:lvl4pPr marL="0" marR="0" indent="0" algn="ctr" defTabSz="914400" latinLnBrk="0">
        <a:lnSpc>
          <a:spcPct val="100000"/>
        </a:lnSpc>
        <a:spcBef>
          <a:spcPts val="0"/>
        </a:spcBef>
        <a:spcAft>
          <a:spcPts val="0"/>
        </a:spcAft>
        <a:buClrTx/>
        <a:buSzTx/>
        <a:buFontTx/>
        <a:buNone/>
        <a:tabLst/>
        <a:defRPr b="0" baseline="0" cap="all" i="0" spc="0" strike="noStrike" sz="3800" u="none">
          <a:solidFill>
            <a:schemeClr val="accent6"/>
          </a:solidFill>
          <a:uFillTx/>
          <a:latin typeface="Arial Black"/>
          <a:ea typeface="Arial Black"/>
          <a:cs typeface="Arial Black"/>
          <a:sym typeface="Arial Black"/>
        </a:defRPr>
      </a:lvl4pPr>
      <a:lvl5pPr marL="0" marR="0" indent="0" algn="ctr" defTabSz="914400" latinLnBrk="0">
        <a:lnSpc>
          <a:spcPct val="100000"/>
        </a:lnSpc>
        <a:spcBef>
          <a:spcPts val="0"/>
        </a:spcBef>
        <a:spcAft>
          <a:spcPts val="0"/>
        </a:spcAft>
        <a:buClrTx/>
        <a:buSzTx/>
        <a:buFontTx/>
        <a:buNone/>
        <a:tabLst/>
        <a:defRPr b="0" baseline="0" cap="all" i="0" spc="0" strike="noStrike" sz="3800" u="none">
          <a:solidFill>
            <a:schemeClr val="accent6"/>
          </a:solidFill>
          <a:uFillTx/>
          <a:latin typeface="Arial Black"/>
          <a:ea typeface="Arial Black"/>
          <a:cs typeface="Arial Black"/>
          <a:sym typeface="Arial Black"/>
        </a:defRPr>
      </a:lvl5pPr>
      <a:lvl6pPr marL="0" marR="0" indent="0" algn="ctr" defTabSz="914400" latinLnBrk="0">
        <a:lnSpc>
          <a:spcPct val="100000"/>
        </a:lnSpc>
        <a:spcBef>
          <a:spcPts val="0"/>
        </a:spcBef>
        <a:spcAft>
          <a:spcPts val="0"/>
        </a:spcAft>
        <a:buClrTx/>
        <a:buSzTx/>
        <a:buFontTx/>
        <a:buNone/>
        <a:tabLst/>
        <a:defRPr b="0" baseline="0" cap="all" i="0" spc="0" strike="noStrike" sz="3800" u="none">
          <a:solidFill>
            <a:schemeClr val="accent6"/>
          </a:solidFill>
          <a:uFillTx/>
          <a:latin typeface="Arial Black"/>
          <a:ea typeface="Arial Black"/>
          <a:cs typeface="Arial Black"/>
          <a:sym typeface="Arial Black"/>
        </a:defRPr>
      </a:lvl6pPr>
      <a:lvl7pPr marL="0" marR="0" indent="0" algn="ctr" defTabSz="914400" latinLnBrk="0">
        <a:lnSpc>
          <a:spcPct val="100000"/>
        </a:lnSpc>
        <a:spcBef>
          <a:spcPts val="0"/>
        </a:spcBef>
        <a:spcAft>
          <a:spcPts val="0"/>
        </a:spcAft>
        <a:buClrTx/>
        <a:buSzTx/>
        <a:buFontTx/>
        <a:buNone/>
        <a:tabLst/>
        <a:defRPr b="0" baseline="0" cap="all" i="0" spc="0" strike="noStrike" sz="3800" u="none">
          <a:solidFill>
            <a:schemeClr val="accent6"/>
          </a:solidFill>
          <a:uFillTx/>
          <a:latin typeface="Arial Black"/>
          <a:ea typeface="Arial Black"/>
          <a:cs typeface="Arial Black"/>
          <a:sym typeface="Arial Black"/>
        </a:defRPr>
      </a:lvl7pPr>
      <a:lvl8pPr marL="0" marR="0" indent="0" algn="ctr" defTabSz="914400" latinLnBrk="0">
        <a:lnSpc>
          <a:spcPct val="100000"/>
        </a:lnSpc>
        <a:spcBef>
          <a:spcPts val="0"/>
        </a:spcBef>
        <a:spcAft>
          <a:spcPts val="0"/>
        </a:spcAft>
        <a:buClrTx/>
        <a:buSzTx/>
        <a:buFontTx/>
        <a:buNone/>
        <a:tabLst/>
        <a:defRPr b="0" baseline="0" cap="all" i="0" spc="0" strike="noStrike" sz="3800" u="none">
          <a:solidFill>
            <a:schemeClr val="accent6"/>
          </a:solidFill>
          <a:uFillTx/>
          <a:latin typeface="Arial Black"/>
          <a:ea typeface="Arial Black"/>
          <a:cs typeface="Arial Black"/>
          <a:sym typeface="Arial Black"/>
        </a:defRPr>
      </a:lvl8pPr>
      <a:lvl9pPr marL="0" marR="0" indent="0" algn="ctr" defTabSz="914400" latinLnBrk="0">
        <a:lnSpc>
          <a:spcPct val="100000"/>
        </a:lnSpc>
        <a:spcBef>
          <a:spcPts val="0"/>
        </a:spcBef>
        <a:spcAft>
          <a:spcPts val="0"/>
        </a:spcAft>
        <a:buClrTx/>
        <a:buSzTx/>
        <a:buFontTx/>
        <a:buNone/>
        <a:tabLst/>
        <a:defRPr b="0" baseline="0" cap="all" i="0" spc="0" strike="noStrike" sz="3800" u="none">
          <a:solidFill>
            <a:schemeClr val="accent6"/>
          </a:solidFill>
          <a:uFillTx/>
          <a:latin typeface="Arial Black"/>
          <a:ea typeface="Arial Black"/>
          <a:cs typeface="Arial Black"/>
          <a:sym typeface="Arial Black"/>
        </a:defRPr>
      </a:lvl9pPr>
    </p:titleStyle>
    <p:bodyStyle>
      <a:lvl1pPr marL="347472" marR="0" indent="-347472" algn="l" defTabSz="914400" rtl="0" latinLnBrk="0">
        <a:lnSpc>
          <a:spcPct val="100000"/>
        </a:lnSpc>
        <a:spcBef>
          <a:spcPts val="300"/>
        </a:spcBef>
        <a:spcAft>
          <a:spcPts val="0"/>
        </a:spcAft>
        <a:buClrTx/>
        <a:buSzPct val="100000"/>
        <a:buFont typeface="Arial"/>
        <a:buChar char="•"/>
        <a:tabLst/>
        <a:defRPr b="0" baseline="0" cap="none" i="0" spc="0" strike="noStrike" sz="1800" u="none">
          <a:solidFill>
            <a:schemeClr val="accent6"/>
          </a:solidFill>
          <a:uFillTx/>
          <a:latin typeface="Sabon Next LT"/>
          <a:ea typeface="Sabon Next LT"/>
          <a:cs typeface="Sabon Next LT"/>
          <a:sym typeface="Sabon Next LT"/>
        </a:defRPr>
      </a:lvl1pPr>
      <a:lvl2pPr marL="729233" marR="0" indent="-390905" algn="l" defTabSz="914400" rtl="0" latinLnBrk="0">
        <a:lnSpc>
          <a:spcPct val="100000"/>
        </a:lnSpc>
        <a:spcBef>
          <a:spcPts val="300"/>
        </a:spcBef>
        <a:spcAft>
          <a:spcPts val="0"/>
        </a:spcAft>
        <a:buClrTx/>
        <a:buSzPct val="100000"/>
        <a:buFont typeface="Arial"/>
        <a:buChar char="•"/>
        <a:tabLst/>
        <a:defRPr b="0" baseline="0" cap="none" i="0" spc="0" strike="noStrike" sz="1800" u="none">
          <a:solidFill>
            <a:schemeClr val="accent6"/>
          </a:solidFill>
          <a:uFillTx/>
          <a:latin typeface="Sabon Next LT"/>
          <a:ea typeface="Sabon Next LT"/>
          <a:cs typeface="Sabon Next LT"/>
          <a:sym typeface="Sabon Next LT"/>
        </a:defRPr>
      </a:lvl2pPr>
      <a:lvl3pPr marL="1242277" marR="0" indent="-446749" algn="l" defTabSz="914400" rtl="0" latinLnBrk="0">
        <a:lnSpc>
          <a:spcPct val="100000"/>
        </a:lnSpc>
        <a:spcBef>
          <a:spcPts val="300"/>
        </a:spcBef>
        <a:spcAft>
          <a:spcPts val="0"/>
        </a:spcAft>
        <a:buClrTx/>
        <a:buSzPct val="100000"/>
        <a:buFont typeface="Arial"/>
        <a:buChar char="•"/>
        <a:tabLst/>
        <a:defRPr b="0" baseline="0" cap="none" i="0" spc="0" strike="noStrike" sz="1800" u="none">
          <a:solidFill>
            <a:schemeClr val="accent6"/>
          </a:solidFill>
          <a:uFillTx/>
          <a:latin typeface="Sabon Next LT"/>
          <a:ea typeface="Sabon Next LT"/>
          <a:cs typeface="Sabon Next LT"/>
          <a:sym typeface="Sabon Next LT"/>
        </a:defRPr>
      </a:lvl3pPr>
      <a:lvl4pPr marL="1773935" marR="0" indent="-521207" algn="l" defTabSz="914400" rtl="0" latinLnBrk="0">
        <a:lnSpc>
          <a:spcPct val="100000"/>
        </a:lnSpc>
        <a:spcBef>
          <a:spcPts val="300"/>
        </a:spcBef>
        <a:spcAft>
          <a:spcPts val="0"/>
        </a:spcAft>
        <a:buClrTx/>
        <a:buSzPct val="100000"/>
        <a:buFont typeface="Arial"/>
        <a:buChar char="•"/>
        <a:tabLst/>
        <a:defRPr b="0" baseline="0" cap="none" i="0" spc="0" strike="noStrike" sz="1800" u="none">
          <a:solidFill>
            <a:schemeClr val="accent6"/>
          </a:solidFill>
          <a:uFillTx/>
          <a:latin typeface="Sabon Next LT"/>
          <a:ea typeface="Sabon Next LT"/>
          <a:cs typeface="Sabon Next LT"/>
          <a:sym typeface="Sabon Next LT"/>
        </a:defRPr>
      </a:lvl4pPr>
      <a:lvl5pPr marL="2231135" marR="0" indent="-521207" algn="l" defTabSz="914400" rtl="0" latinLnBrk="0">
        <a:lnSpc>
          <a:spcPct val="100000"/>
        </a:lnSpc>
        <a:spcBef>
          <a:spcPts val="300"/>
        </a:spcBef>
        <a:spcAft>
          <a:spcPts val="0"/>
        </a:spcAft>
        <a:buClrTx/>
        <a:buSzPct val="100000"/>
        <a:buFont typeface="Arial"/>
        <a:buChar char="•"/>
        <a:tabLst/>
        <a:defRPr b="0" baseline="0" cap="none" i="0" spc="0" strike="noStrike" sz="1800" u="none">
          <a:solidFill>
            <a:schemeClr val="accent6"/>
          </a:solidFill>
          <a:uFillTx/>
          <a:latin typeface="Sabon Next LT"/>
          <a:ea typeface="Sabon Next LT"/>
          <a:cs typeface="Sabon Next LT"/>
          <a:sym typeface="Sabon Next LT"/>
        </a:defRPr>
      </a:lvl5pPr>
      <a:lvl6pPr marL="2514600" marR="0" indent="-228600" algn="l" defTabSz="914400" rtl="0" latinLnBrk="0">
        <a:lnSpc>
          <a:spcPct val="100000"/>
        </a:lnSpc>
        <a:spcBef>
          <a:spcPts val="300"/>
        </a:spcBef>
        <a:spcAft>
          <a:spcPts val="0"/>
        </a:spcAft>
        <a:buClrTx/>
        <a:buSzPct val="100000"/>
        <a:buFont typeface="Arial"/>
        <a:buChar char="•"/>
        <a:tabLst/>
        <a:defRPr b="0" baseline="0" cap="none" i="0" spc="0" strike="noStrike" sz="1800" u="none">
          <a:solidFill>
            <a:schemeClr val="accent6"/>
          </a:solidFill>
          <a:uFillTx/>
          <a:latin typeface="Sabon Next LT"/>
          <a:ea typeface="Sabon Next LT"/>
          <a:cs typeface="Sabon Next LT"/>
          <a:sym typeface="Sabon Next LT"/>
        </a:defRPr>
      </a:lvl6pPr>
      <a:lvl7pPr marL="2971800" marR="0" indent="-228600" algn="l" defTabSz="914400" rtl="0" latinLnBrk="0">
        <a:lnSpc>
          <a:spcPct val="100000"/>
        </a:lnSpc>
        <a:spcBef>
          <a:spcPts val="300"/>
        </a:spcBef>
        <a:spcAft>
          <a:spcPts val="0"/>
        </a:spcAft>
        <a:buClrTx/>
        <a:buSzPct val="100000"/>
        <a:buFont typeface="Arial"/>
        <a:buChar char="•"/>
        <a:tabLst/>
        <a:defRPr b="0" baseline="0" cap="none" i="0" spc="0" strike="noStrike" sz="1800" u="none">
          <a:solidFill>
            <a:schemeClr val="accent6"/>
          </a:solidFill>
          <a:uFillTx/>
          <a:latin typeface="Sabon Next LT"/>
          <a:ea typeface="Sabon Next LT"/>
          <a:cs typeface="Sabon Next LT"/>
          <a:sym typeface="Sabon Next LT"/>
        </a:defRPr>
      </a:lvl7pPr>
      <a:lvl8pPr marL="3429000" marR="0" indent="-228600" algn="l" defTabSz="914400" rtl="0" latinLnBrk="0">
        <a:lnSpc>
          <a:spcPct val="100000"/>
        </a:lnSpc>
        <a:spcBef>
          <a:spcPts val="300"/>
        </a:spcBef>
        <a:spcAft>
          <a:spcPts val="0"/>
        </a:spcAft>
        <a:buClrTx/>
        <a:buSzPct val="100000"/>
        <a:buFont typeface="Arial"/>
        <a:buChar char="•"/>
        <a:tabLst/>
        <a:defRPr b="0" baseline="0" cap="none" i="0" spc="0" strike="noStrike" sz="1800" u="none">
          <a:solidFill>
            <a:schemeClr val="accent6"/>
          </a:solidFill>
          <a:uFillTx/>
          <a:latin typeface="Sabon Next LT"/>
          <a:ea typeface="Sabon Next LT"/>
          <a:cs typeface="Sabon Next LT"/>
          <a:sym typeface="Sabon Next LT"/>
        </a:defRPr>
      </a:lvl8pPr>
      <a:lvl9pPr marL="3886200" marR="0" indent="-228600" algn="l" defTabSz="914400" rtl="0" latinLnBrk="0">
        <a:lnSpc>
          <a:spcPct val="100000"/>
        </a:lnSpc>
        <a:spcBef>
          <a:spcPts val="300"/>
        </a:spcBef>
        <a:spcAft>
          <a:spcPts val="0"/>
        </a:spcAft>
        <a:buClrTx/>
        <a:buSzPct val="100000"/>
        <a:buFont typeface="Arial"/>
        <a:buChar char="•"/>
        <a:tabLst/>
        <a:defRPr b="0" baseline="0" cap="none" i="0" spc="0" strike="noStrike" sz="1800" u="none">
          <a:solidFill>
            <a:schemeClr val="accent6"/>
          </a:solidFill>
          <a:uFillTx/>
          <a:latin typeface="Sabon Next LT"/>
          <a:ea typeface="Sabon Next LT"/>
          <a:cs typeface="Sabon Next LT"/>
          <a:sym typeface="Sabon Next L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bon Next LT"/>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bon Next LT"/>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bon Next LT"/>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bon Next LT"/>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bon Next LT"/>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bon Next LT"/>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bon Next LT"/>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bon Next LT"/>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bon Next L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888/notebooks/Downloads/SML_MPA1_QP%20(1).ipynb#data" TargetMode="External"/><Relationship Id="rId3" Type="http://schemas.openxmlformats.org/officeDocument/2006/relationships/hyperlink" Target="http://localhost:8888/notebooks/Downloads/SML_MPA1_QP%20(1).ipynb#ct" TargetMode="External"/><Relationship Id="rId4" Type="http://schemas.openxmlformats.org/officeDocument/2006/relationships/hyperlink" Target="http://localhost:8888/notebooks/Downloads/SML_MPA1_QP%20(1).ipynb#md" TargetMode="External"/><Relationship Id="rId5" Type="http://schemas.openxmlformats.org/officeDocument/2006/relationships/hyperlink" Target="http://localhost:8888/notebooks/Downloads/SML_MPA1_QP%20(1).ipynb#sk" TargetMode="External"/><Relationship Id="rId6" Type="http://schemas.openxmlformats.org/officeDocument/2006/relationships/hyperlink" Target="http://localhost:8888/notebooks/Downloads/SML_MPA1_QP%20(1).ipynb#corr" TargetMode="External"/><Relationship Id="rId7" Type="http://schemas.openxmlformats.org/officeDocument/2006/relationships/hyperlink" Target="http://localhost:8888/notebooks/Downloads/SML_MPA1_QP%20(1).ipynb#prob"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localhost:8888/notebooks/Downloads/SML_MPA1_QP%20(1).ipynb#data"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localhost:8888/notebooks/Downloads/SML_MPA1_QP%20(1).ipynb#ct"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Title 1"/>
          <p:cNvSpPr txBox="1"/>
          <p:nvPr>
            <p:ph type="ctrTitle"/>
          </p:nvPr>
        </p:nvSpPr>
        <p:spPr>
          <a:xfrm>
            <a:off x="3403091" y="69574"/>
            <a:ext cx="5780666" cy="3139970"/>
          </a:xfrm>
          <a:prstGeom prst="rect">
            <a:avLst/>
          </a:prstGeom>
        </p:spPr>
        <p:txBody>
          <a:bodyPr/>
          <a:lstStyle/>
          <a:p>
            <a:pPr/>
            <a:r>
              <a:t>Adult Income Dataset Insights </a:t>
            </a:r>
          </a:p>
        </p:txBody>
      </p:sp>
      <p:sp>
        <p:nvSpPr>
          <p:cNvPr id="370" name="Subtitle 2"/>
          <p:cNvSpPr txBox="1"/>
          <p:nvPr>
            <p:ph type="subTitle" sz="quarter" idx="1"/>
          </p:nvPr>
        </p:nvSpPr>
        <p:spPr>
          <a:xfrm>
            <a:off x="7172208" y="5125682"/>
            <a:ext cx="3493009" cy="1644725"/>
          </a:xfrm>
          <a:prstGeom prst="rect">
            <a:avLst/>
          </a:prstGeom>
        </p:spPr>
        <p:txBody>
          <a:bodyPr/>
          <a:lstStyle/>
          <a:p>
            <a:pPr>
              <a:defRPr>
                <a:solidFill>
                  <a:srgbClr val="E6C190"/>
                </a:solidFill>
              </a:defRPr>
            </a:pPr>
            <a:r>
              <a:t>Srinidhi G</a:t>
            </a:r>
          </a:p>
          <a:p>
            <a:pPr>
              <a:defRPr>
                <a:solidFill>
                  <a:srgbClr val="E6C190"/>
                </a:solidFill>
              </a:defRPr>
            </a:pPr>
            <a:r>
              <a:t>Anand K S G</a:t>
            </a:r>
          </a:p>
          <a:p>
            <a:pPr>
              <a:defRPr>
                <a:solidFill>
                  <a:srgbClr val="E6C190"/>
                </a:solidFill>
              </a:defRPr>
            </a:pPr>
            <a:r>
              <a:t>Rahul Ramesh P​</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Title 1"/>
          <p:cNvSpPr txBox="1"/>
          <p:nvPr>
            <p:ph type="title"/>
          </p:nvPr>
        </p:nvSpPr>
        <p:spPr>
          <a:xfrm>
            <a:off x="914399" y="548640"/>
            <a:ext cx="6583682" cy="2286001"/>
          </a:xfrm>
          <a:prstGeom prst="rect">
            <a:avLst/>
          </a:prstGeom>
        </p:spPr>
        <p:txBody>
          <a:bodyPr/>
          <a:lstStyle/>
          <a:p>
            <a:pPr/>
            <a:r>
              <a:t>agenda</a:t>
            </a:r>
          </a:p>
        </p:txBody>
      </p:sp>
      <p:sp>
        <p:nvSpPr>
          <p:cNvPr id="373" name="Content Placeholder 2"/>
          <p:cNvSpPr txBox="1"/>
          <p:nvPr>
            <p:ph type="body" sz="half" idx="1"/>
          </p:nvPr>
        </p:nvSpPr>
        <p:spPr>
          <a:xfrm>
            <a:off x="914399" y="2926079"/>
            <a:ext cx="6583682" cy="3122169"/>
          </a:xfrm>
          <a:prstGeom prst="rect">
            <a:avLst/>
          </a:prstGeom>
        </p:spPr>
        <p:txBody>
          <a:bodyPr/>
          <a:lstStyle/>
          <a:p>
            <a:pPr>
              <a:lnSpc>
                <a:spcPct val="120000"/>
              </a:lnSpc>
              <a:buSzPct val="100000"/>
              <a:buAutoNum type="arabicPeriod" startAt="1"/>
              <a:defRPr b="1" sz="2200" u="sng">
                <a:solidFill>
                  <a:srgbClr val="1A466C"/>
                </a:solidFill>
                <a:latin typeface="Helvetica Neue"/>
                <a:ea typeface="Helvetica Neue"/>
                <a:cs typeface="Helvetica Neue"/>
                <a:sym typeface="Helvetica Neue"/>
              </a:defRPr>
            </a:pPr>
            <a:r>
              <a:rPr>
                <a:solidFill>
                  <a:schemeClr val="accent6"/>
                </a:solidFill>
                <a:uFill>
                  <a:solidFill>
                    <a:schemeClr val="accent6"/>
                  </a:solidFill>
                </a:uFill>
                <a:hlinkClick r:id="rId2" invalidUrl="" action="" tgtFrame="" tooltip="" history="1" highlightClick="0" endSnd="0"/>
              </a:rPr>
              <a:t>Understand the Dataset</a:t>
            </a:r>
            <a:endParaRPr>
              <a:solidFill>
                <a:srgbClr val="000000"/>
              </a:solidFill>
            </a:endParaRPr>
          </a:p>
          <a:p>
            <a:pPr>
              <a:lnSpc>
                <a:spcPct val="120000"/>
              </a:lnSpc>
              <a:buSzPct val="100000"/>
              <a:buAutoNum type="arabicPeriod" startAt="1"/>
              <a:defRPr b="1" sz="2200" u="sng">
                <a:solidFill>
                  <a:srgbClr val="296EAA"/>
                </a:solidFill>
                <a:latin typeface="Helvetica Neue"/>
                <a:ea typeface="Helvetica Neue"/>
                <a:cs typeface="Helvetica Neue"/>
                <a:sym typeface="Helvetica Neue"/>
              </a:defRPr>
            </a:pPr>
            <a:r>
              <a:rPr>
                <a:solidFill>
                  <a:schemeClr val="accent6"/>
                </a:solidFill>
                <a:uFill>
                  <a:solidFill>
                    <a:schemeClr val="accent6"/>
                  </a:solidFill>
                </a:uFill>
                <a:hlinkClick r:id="rId3" invalidUrl="" action="" tgtFrame="" tooltip="" history="1" highlightClick="0" endSnd="0"/>
              </a:rPr>
              <a:t>Measures of Central Tendency</a:t>
            </a:r>
            <a:endParaRPr>
              <a:solidFill>
                <a:srgbClr val="000000"/>
              </a:solidFill>
            </a:endParaRPr>
          </a:p>
          <a:p>
            <a:pPr>
              <a:lnSpc>
                <a:spcPct val="120000"/>
              </a:lnSpc>
              <a:buSzPct val="100000"/>
              <a:buAutoNum type="arabicPeriod" startAt="1"/>
              <a:defRPr b="1" sz="2200" u="sng">
                <a:solidFill>
                  <a:srgbClr val="296EAA"/>
                </a:solidFill>
                <a:latin typeface="Helvetica Neue"/>
                <a:ea typeface="Helvetica Neue"/>
                <a:cs typeface="Helvetica Neue"/>
                <a:sym typeface="Helvetica Neue"/>
              </a:defRPr>
            </a:pPr>
            <a:r>
              <a:rPr>
                <a:solidFill>
                  <a:schemeClr val="accent6"/>
                </a:solidFill>
                <a:uFill>
                  <a:solidFill>
                    <a:schemeClr val="accent6"/>
                  </a:solidFill>
                </a:uFill>
                <a:hlinkClick r:id="rId4" invalidUrl="" action="" tgtFrame="" tooltip="" history="1" highlightClick="0" endSnd="0"/>
              </a:rPr>
              <a:t>Measures of Dispersion</a:t>
            </a:r>
            <a:endParaRPr>
              <a:solidFill>
                <a:srgbClr val="000000"/>
              </a:solidFill>
            </a:endParaRPr>
          </a:p>
          <a:p>
            <a:pPr>
              <a:lnSpc>
                <a:spcPct val="120000"/>
              </a:lnSpc>
              <a:buSzPct val="100000"/>
              <a:buAutoNum type="arabicPeriod" startAt="1"/>
              <a:defRPr b="1" sz="2200" u="sng">
                <a:solidFill>
                  <a:srgbClr val="296EAA"/>
                </a:solidFill>
                <a:latin typeface="Helvetica Neue"/>
                <a:ea typeface="Helvetica Neue"/>
                <a:cs typeface="Helvetica Neue"/>
                <a:sym typeface="Helvetica Neue"/>
              </a:defRPr>
            </a:pPr>
            <a:r>
              <a:rPr>
                <a:solidFill>
                  <a:schemeClr val="accent6"/>
                </a:solidFill>
                <a:uFill>
                  <a:solidFill>
                    <a:schemeClr val="accent6"/>
                  </a:solidFill>
                </a:uFill>
                <a:hlinkClick r:id="rId5" invalidUrl="" action="" tgtFrame="" tooltip="" history="1" highlightClick="0" endSnd="0"/>
              </a:rPr>
              <a:t>Skewness and kurtosis</a:t>
            </a:r>
            <a:endParaRPr>
              <a:solidFill>
                <a:srgbClr val="000000"/>
              </a:solidFill>
            </a:endParaRPr>
          </a:p>
          <a:p>
            <a:pPr>
              <a:lnSpc>
                <a:spcPct val="120000"/>
              </a:lnSpc>
              <a:buSzPct val="100000"/>
              <a:buAutoNum type="arabicPeriod" startAt="1"/>
              <a:defRPr b="1" sz="2200" u="sng">
                <a:solidFill>
                  <a:srgbClr val="296EAA"/>
                </a:solidFill>
                <a:latin typeface="Helvetica Neue"/>
                <a:ea typeface="Helvetica Neue"/>
                <a:cs typeface="Helvetica Neue"/>
                <a:sym typeface="Helvetica Neue"/>
              </a:defRPr>
            </a:pPr>
            <a:r>
              <a:rPr>
                <a:solidFill>
                  <a:schemeClr val="accent6"/>
                </a:solidFill>
                <a:uFill>
                  <a:solidFill>
                    <a:schemeClr val="accent6"/>
                  </a:solidFill>
                </a:uFill>
                <a:hlinkClick r:id="rId6" invalidUrl="" action="" tgtFrame="" tooltip="" history="1" highlightClick="0" endSnd="0"/>
              </a:rPr>
              <a:t>Correlation</a:t>
            </a:r>
            <a:endParaRPr>
              <a:solidFill>
                <a:srgbClr val="000000"/>
              </a:solidFill>
            </a:endParaRPr>
          </a:p>
          <a:p>
            <a:pPr>
              <a:lnSpc>
                <a:spcPct val="120000"/>
              </a:lnSpc>
              <a:buSzPct val="100000"/>
              <a:buAutoNum type="arabicPeriod" startAt="1"/>
              <a:defRPr b="1" sz="2200" u="sng">
                <a:solidFill>
                  <a:srgbClr val="296EAA"/>
                </a:solidFill>
                <a:latin typeface="Helvetica Neue"/>
                <a:ea typeface="Helvetica Neue"/>
                <a:cs typeface="Helvetica Neue"/>
                <a:sym typeface="Helvetica Neue"/>
              </a:defRPr>
            </a:pPr>
            <a:r>
              <a:rPr>
                <a:solidFill>
                  <a:schemeClr val="accent6"/>
                </a:solidFill>
                <a:uFill>
                  <a:solidFill>
                    <a:schemeClr val="accent6"/>
                  </a:solidFill>
                </a:uFill>
                <a:hlinkClick r:id="rId7" invalidUrl="" action="" tgtFrame="" tooltip="" history="1" highlightClick="0" endSnd="0"/>
              </a:rPr>
              <a:t>Probability and Distributions</a:t>
            </a:r>
          </a:p>
          <a:p>
            <a:pPr>
              <a:lnSpc>
                <a:spcPct val="120000"/>
              </a:lnSpc>
              <a:buSzPct val="100000"/>
              <a:buAutoNum type="arabicPeriod" startAt="1"/>
              <a:defRPr b="1" sz="2200" u="sng">
                <a:solidFill>
                  <a:srgbClr val="296EAA"/>
                </a:solidFill>
                <a:latin typeface="Helvetica Neue"/>
                <a:ea typeface="Helvetica Neue"/>
                <a:cs typeface="Helvetica Neue"/>
                <a:sym typeface="Helvetica Neue"/>
              </a:defRPr>
            </a:pPr>
            <a:r>
              <a:t>Other Interesting Interpretations  </a:t>
            </a:r>
          </a:p>
        </p:txBody>
      </p:sp>
      <p:sp>
        <p:nvSpPr>
          <p:cNvPr id="374" name="Slide Number Placeholder 3"/>
          <p:cNvSpPr txBox="1"/>
          <p:nvPr>
            <p:ph type="sldNum" sz="quarter" idx="2"/>
          </p:nvPr>
        </p:nvSpPr>
        <p:spPr>
          <a:xfrm>
            <a:off x="11299027" y="490550"/>
            <a:ext cx="127001"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Title 1"/>
          <p:cNvSpPr txBox="1"/>
          <p:nvPr>
            <p:ph type="title"/>
          </p:nvPr>
        </p:nvSpPr>
        <p:spPr>
          <a:xfrm>
            <a:off x="4224527" y="815008"/>
            <a:ext cx="7556656" cy="881270"/>
          </a:xfrm>
          <a:prstGeom prst="rect">
            <a:avLst/>
          </a:prstGeom>
        </p:spPr>
        <p:txBody>
          <a:bodyPr/>
          <a:lstStyle>
            <a:lvl1pPr>
              <a:buSzPct val="100000"/>
              <a:buAutoNum type="arabicPeriod" startAt="1"/>
              <a:defRPr b="1" u="sng">
                <a:uFill>
                  <a:solidFill>
                    <a:schemeClr val="accent6"/>
                  </a:solidFill>
                </a:uFill>
                <a:latin typeface="Helvetica Neue"/>
                <a:ea typeface="Helvetica Neue"/>
                <a:cs typeface="Helvetica Neue"/>
                <a:sym typeface="Helvetica Neue"/>
                <a:hlinkClick r:id="rId2" invalidUrl="" action="" tgtFrame="" tooltip="" history="1" highlightClick="0" endSnd="0"/>
              </a:defRPr>
            </a:lvl1pPr>
          </a:lstStyle>
          <a:p>
            <a:pPr>
              <a:defRPr>
                <a:solidFill>
                  <a:srgbClr val="1A466C"/>
                </a:solidFill>
                <a:uFillTx/>
              </a:defRPr>
            </a:pPr>
            <a:r>
              <a:rPr>
                <a:solidFill>
                  <a:schemeClr val="accent6"/>
                </a:solidFill>
                <a:uFill>
                  <a:solidFill>
                    <a:schemeClr val="accent6"/>
                  </a:solidFill>
                </a:uFill>
                <a:hlinkClick r:id="rId2" invalidUrl="" action="" tgtFrame="" tooltip="" history="1" highlightClick="0" endSnd="0"/>
              </a:rPr>
              <a:t>Understand the Dataset</a:t>
            </a:r>
          </a:p>
        </p:txBody>
      </p:sp>
      <p:graphicFrame>
        <p:nvGraphicFramePr>
          <p:cNvPr id="377" name="Content Placeholder 5"/>
          <p:cNvGraphicFramePr/>
          <p:nvPr/>
        </p:nvGraphicFramePr>
        <p:xfrm>
          <a:off x="4505738" y="1809585"/>
          <a:ext cx="4283456" cy="359029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64974"/>
                <a:gridCol w="2918481"/>
              </a:tblGrid>
              <a:tr h="239353">
                <a:tc>
                  <a:txBody>
                    <a:bodyPr/>
                    <a:lstStyle/>
                    <a:p>
                      <a:pPr algn="l" defTabSz="914400">
                        <a:defRPr sz="1800"/>
                      </a:pPr>
                      <a:r>
                        <a:rPr sz="1100"/>
                        <a:t>age           </a:t>
                      </a:r>
                    </a:p>
                  </a:txBody>
                  <a:tcPr marL="9525" marR="9525" marT="9525" marB="9525" anchor="b" anchorCtr="0" horzOverflow="overflow">
                    <a:noFill/>
                  </a:tcPr>
                </a:tc>
                <a:tc>
                  <a:txBody>
                    <a:bodyPr/>
                    <a:lstStyle/>
                    <a:p>
                      <a:pPr algn="l" defTabSz="914400">
                        <a:defRPr sz="1800"/>
                      </a:pPr>
                      <a:r>
                        <a:rPr sz="1100">
                          <a:latin typeface="+mn-lt"/>
                          <a:ea typeface="+mn-ea"/>
                          <a:cs typeface="+mn-cs"/>
                          <a:sym typeface="Calibri"/>
                        </a:rPr>
                        <a:t>Age of the person involved </a:t>
                      </a:r>
                    </a:p>
                  </a:txBody>
                  <a:tcPr marL="9525" marR="9525" marT="9525" marB="9525" anchor="b" anchorCtr="0" horzOverflow="overflow">
                    <a:noFill/>
                  </a:tcPr>
                </a:tc>
              </a:tr>
              <a:tr h="239353">
                <a:tc>
                  <a:txBody>
                    <a:bodyPr/>
                    <a:lstStyle/>
                    <a:p>
                      <a:pPr algn="l" defTabSz="914400">
                        <a:defRPr sz="1800"/>
                      </a:pPr>
                      <a:r>
                        <a:rPr sz="1100"/>
                        <a:t>workclass     </a:t>
                      </a:r>
                    </a:p>
                  </a:txBody>
                  <a:tcPr marL="9525" marR="9525" marT="9525" marB="9525" anchor="b" anchorCtr="0" horzOverflow="overflow">
                    <a:noFill/>
                  </a:tcPr>
                </a:tc>
                <a:tc>
                  <a:txBody>
                    <a:bodyPr/>
                    <a:lstStyle/>
                    <a:p>
                      <a:pPr algn="l" defTabSz="914400">
                        <a:defRPr sz="1800"/>
                      </a:pPr>
                      <a:r>
                        <a:rPr sz="1100"/>
                        <a:t>Sector which the person is working for</a:t>
                      </a:r>
                    </a:p>
                  </a:txBody>
                  <a:tcPr marL="9525" marR="9525" marT="9525" marB="9525" anchor="b" anchorCtr="0" horzOverflow="overflow">
                    <a:noFill/>
                  </a:tcPr>
                </a:tc>
              </a:tr>
              <a:tr h="239353">
                <a:tc>
                  <a:txBody>
                    <a:bodyPr/>
                    <a:lstStyle/>
                    <a:p>
                      <a:pPr algn="l" defTabSz="914400">
                        <a:defRPr sz="1800"/>
                      </a:pPr>
                      <a:r>
                        <a:rPr sz="1100"/>
                        <a:t>fnlwgt        </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r h="239353">
                <a:tc>
                  <a:txBody>
                    <a:bodyPr/>
                    <a:lstStyle/>
                    <a:p>
                      <a:pPr algn="l" defTabSz="914400">
                        <a:defRPr sz="1800"/>
                      </a:pPr>
                      <a:r>
                        <a:rPr sz="1100"/>
                        <a:t>education     </a:t>
                      </a:r>
                    </a:p>
                  </a:txBody>
                  <a:tcPr marL="9525" marR="9525" marT="9525" marB="9525" anchor="b" anchorCtr="0" horzOverflow="overflow">
                    <a:noFill/>
                  </a:tcPr>
                </a:tc>
                <a:tc>
                  <a:txBody>
                    <a:bodyPr/>
                    <a:lstStyle/>
                    <a:p>
                      <a:pPr algn="l" defTabSz="914400">
                        <a:defRPr sz="1800"/>
                      </a:pPr>
                      <a:r>
                        <a:rPr sz="1100">
                          <a:latin typeface="+mn-lt"/>
                          <a:ea typeface="+mn-ea"/>
                          <a:cs typeface="+mn-cs"/>
                          <a:sym typeface="Calibri"/>
                        </a:rPr>
                        <a:t>Educational background</a:t>
                      </a:r>
                    </a:p>
                  </a:txBody>
                  <a:tcPr marL="9525" marR="9525" marT="9525" marB="9525" anchor="b" anchorCtr="0" horzOverflow="overflow">
                    <a:noFill/>
                  </a:tcPr>
                </a:tc>
              </a:tr>
              <a:tr h="239353">
                <a:tc>
                  <a:txBody>
                    <a:bodyPr/>
                    <a:lstStyle/>
                    <a:p>
                      <a:pPr algn="l" defTabSz="914400">
                        <a:defRPr sz="1800"/>
                      </a:pPr>
                      <a:r>
                        <a:rPr sz="1100"/>
                        <a:t>education.num </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r h="239353">
                <a:tc>
                  <a:txBody>
                    <a:bodyPr/>
                    <a:lstStyle/>
                    <a:p>
                      <a:pPr algn="l" defTabSz="914400">
                        <a:defRPr sz="1800"/>
                      </a:pPr>
                      <a:r>
                        <a:rPr sz="1100"/>
                        <a:t>marital.status</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r h="239353">
                <a:tc>
                  <a:txBody>
                    <a:bodyPr/>
                    <a:lstStyle/>
                    <a:p>
                      <a:pPr algn="l" defTabSz="914400">
                        <a:defRPr sz="1800"/>
                      </a:pPr>
                      <a:r>
                        <a:rPr sz="1100"/>
                        <a:t>occupation    </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r h="239353">
                <a:tc>
                  <a:txBody>
                    <a:bodyPr/>
                    <a:lstStyle/>
                    <a:p>
                      <a:pPr algn="l" defTabSz="914400">
                        <a:defRPr sz="1800"/>
                      </a:pPr>
                      <a:r>
                        <a:rPr sz="1100"/>
                        <a:t>relationship  </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r h="239353">
                <a:tc>
                  <a:txBody>
                    <a:bodyPr/>
                    <a:lstStyle/>
                    <a:p>
                      <a:pPr algn="l" defTabSz="914400">
                        <a:defRPr sz="1800"/>
                      </a:pPr>
                      <a:r>
                        <a:rPr sz="1100"/>
                        <a:t>race          </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r h="239353">
                <a:tc>
                  <a:txBody>
                    <a:bodyPr/>
                    <a:lstStyle/>
                    <a:p>
                      <a:pPr algn="l" defTabSz="914400">
                        <a:defRPr sz="1800"/>
                      </a:pPr>
                      <a:r>
                        <a:rPr sz="1100"/>
                        <a:t>sex           </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r h="239353">
                <a:tc>
                  <a:txBody>
                    <a:bodyPr/>
                    <a:lstStyle/>
                    <a:p>
                      <a:pPr algn="l" defTabSz="914400">
                        <a:defRPr sz="1800"/>
                      </a:pPr>
                      <a:r>
                        <a:rPr sz="1100"/>
                        <a:t>capital.gain  </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r h="239353">
                <a:tc>
                  <a:txBody>
                    <a:bodyPr/>
                    <a:lstStyle/>
                    <a:p>
                      <a:pPr algn="l" defTabSz="914400">
                        <a:defRPr sz="1800"/>
                      </a:pPr>
                      <a:r>
                        <a:rPr sz="1100"/>
                        <a:t>capital.loss  </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r h="239353">
                <a:tc>
                  <a:txBody>
                    <a:bodyPr/>
                    <a:lstStyle/>
                    <a:p>
                      <a:pPr algn="l" defTabSz="914400">
                        <a:defRPr sz="1800"/>
                      </a:pPr>
                      <a:r>
                        <a:rPr sz="1100"/>
                        <a:t>hours.per.week</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r h="239353">
                <a:tc>
                  <a:txBody>
                    <a:bodyPr/>
                    <a:lstStyle/>
                    <a:p>
                      <a:pPr algn="l" defTabSz="914400">
                        <a:defRPr sz="1800"/>
                      </a:pPr>
                      <a:r>
                        <a:rPr sz="1100"/>
                        <a:t>native.country</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r h="239353">
                <a:tc>
                  <a:txBody>
                    <a:bodyPr/>
                    <a:lstStyle/>
                    <a:p>
                      <a:pPr algn="l" defTabSz="914400">
                        <a:defRPr sz="1800"/>
                      </a:pPr>
                      <a:r>
                        <a:rPr sz="1100"/>
                        <a:t>income        </a:t>
                      </a:r>
                    </a:p>
                  </a:txBody>
                  <a:tcPr marL="9525" marR="9525" marT="9525" marB="9525" anchor="b" anchorCtr="0" horzOverflow="overflow">
                    <a:noFill/>
                  </a:tcPr>
                </a:tc>
                <a:tc>
                  <a:txBody>
                    <a:bodyPr/>
                    <a:lstStyle/>
                    <a:p>
                      <a:pPr algn="l" defTabSz="914400">
                        <a:defRPr sz="1800"/>
                      </a:pPr>
                    </a:p>
                  </a:txBody>
                  <a:tcPr marL="9525" marR="9525" marT="9525" marB="9525" anchor="b" anchorCtr="0" horzOverflow="overflow">
                    <a:noFill/>
                  </a:tcPr>
                </a:tc>
              </a:tr>
            </a:tbl>
          </a:graphicData>
        </a:graphic>
      </p:graphicFrame>
      <p:sp>
        <p:nvSpPr>
          <p:cNvPr id="378" name="Slide Number Placeholder 3"/>
          <p:cNvSpPr txBox="1"/>
          <p:nvPr>
            <p:ph type="sldNum" sz="quarter" idx="2"/>
          </p:nvPr>
        </p:nvSpPr>
        <p:spPr>
          <a:xfrm>
            <a:off x="11299027" y="490550"/>
            <a:ext cx="127001"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Title 1"/>
          <p:cNvSpPr txBox="1"/>
          <p:nvPr>
            <p:ph type="title"/>
          </p:nvPr>
        </p:nvSpPr>
        <p:spPr>
          <a:xfrm>
            <a:off x="4224527" y="745987"/>
            <a:ext cx="7556656" cy="881270"/>
          </a:xfrm>
          <a:prstGeom prst="rect">
            <a:avLst/>
          </a:prstGeom>
        </p:spPr>
        <p:txBody>
          <a:bodyPr/>
          <a:lstStyle>
            <a:lvl1pPr defTabSz="740663">
              <a:buSzPct val="100000"/>
              <a:buAutoNum type="arabicPeriod" startAt="1"/>
              <a:defRPr b="1" sz="3078" u="sng">
                <a:uFill>
                  <a:solidFill>
                    <a:schemeClr val="accent6"/>
                  </a:solidFill>
                </a:uFill>
                <a:latin typeface="Helvetica Neue"/>
                <a:ea typeface="Helvetica Neue"/>
                <a:cs typeface="Helvetica Neue"/>
                <a:sym typeface="Helvetica Neue"/>
                <a:hlinkClick r:id="rId2" invalidUrl="" action="" tgtFrame="" tooltip="" history="1" highlightClick="0" endSnd="0"/>
              </a:defRPr>
            </a:lvl1pPr>
          </a:lstStyle>
          <a:p>
            <a:pPr>
              <a:defRPr>
                <a:solidFill>
                  <a:srgbClr val="296EAA"/>
                </a:solidFill>
                <a:uFillTx/>
              </a:defRPr>
            </a:pPr>
            <a:r>
              <a:rPr>
                <a:solidFill>
                  <a:schemeClr val="accent6"/>
                </a:solidFill>
                <a:uFill>
                  <a:solidFill>
                    <a:schemeClr val="accent6"/>
                  </a:solidFill>
                </a:uFill>
                <a:hlinkClick r:id="rId2" invalidUrl="" action="" tgtFrame="" tooltip="" history="1" highlightClick="0" endSnd="0"/>
              </a:rPr>
              <a:t>Measures of Central Tendency</a:t>
            </a:r>
          </a:p>
        </p:txBody>
      </p:sp>
      <p:sp>
        <p:nvSpPr>
          <p:cNvPr id="381" name="Slide Number Placeholder 3"/>
          <p:cNvSpPr txBox="1"/>
          <p:nvPr>
            <p:ph type="sldNum" sz="quarter" idx="2"/>
          </p:nvPr>
        </p:nvSpPr>
        <p:spPr>
          <a:xfrm>
            <a:off x="11299027" y="490550"/>
            <a:ext cx="127001"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2" name="Content Placeholder 4"/>
          <p:cNvSpPr txBox="1"/>
          <p:nvPr>
            <p:ph type="body" sz="quarter" idx="1"/>
          </p:nvPr>
        </p:nvSpPr>
        <p:spPr>
          <a:xfrm>
            <a:off x="4224528" y="3663588"/>
            <a:ext cx="6766561" cy="2468881"/>
          </a:xfrm>
          <a:prstGeom prst="rect">
            <a:avLst/>
          </a:prstGeom>
        </p:spPr>
        <p:txBody>
          <a:bodyPr/>
          <a:lstStyle/>
          <a:p>
            <a:pPr/>
            <a:r>
              <a:t>Measures of Central tendency - updated by Anand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Title 1"/>
          <p:cNvSpPr txBox="1"/>
          <p:nvPr>
            <p:ph type="title"/>
          </p:nvPr>
        </p:nvSpPr>
        <p:spPr>
          <a:xfrm>
            <a:off x="914400" y="731519"/>
            <a:ext cx="7223760" cy="1828801"/>
          </a:xfrm>
          <a:prstGeom prst="rect">
            <a:avLst/>
          </a:prstGeom>
        </p:spPr>
        <p:txBody>
          <a:bodyPr/>
          <a:lstStyle/>
          <a:p>
            <a:pPr/>
            <a:r>
              <a:t>summary</a:t>
            </a:r>
          </a:p>
        </p:txBody>
      </p:sp>
      <p:sp>
        <p:nvSpPr>
          <p:cNvPr id="385" name="Slide Number Placeholder 2"/>
          <p:cNvSpPr txBox="1"/>
          <p:nvPr>
            <p:ph type="sldNum" sz="quarter" idx="2"/>
          </p:nvPr>
        </p:nvSpPr>
        <p:spPr>
          <a:xfrm>
            <a:off x="11299027" y="490550"/>
            <a:ext cx="127001"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6" name="Content Placeholder 3"/>
          <p:cNvSpPr txBox="1"/>
          <p:nvPr>
            <p:ph type="body" sz="half" idx="1"/>
          </p:nvPr>
        </p:nvSpPr>
        <p:spPr>
          <a:xfrm>
            <a:off x="914400" y="2644544"/>
            <a:ext cx="7223760" cy="2889330"/>
          </a:xfrm>
          <a:prstGeom prst="rect">
            <a:avLst/>
          </a:prstGeom>
        </p:spPr>
        <p:txBody>
          <a:bodyPr/>
          <a:lstStyle/>
          <a:p>
            <a:pPr/>
            <a: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a:themeElements>
    <a:clrScheme name="Custom">
      <a:dk1>
        <a:srgbClr val="000000"/>
      </a:dk1>
      <a:lt1>
        <a:srgbClr val="FDFAF6"/>
      </a:lt1>
      <a:dk2>
        <a:srgbClr val="A7A7A7"/>
      </a:dk2>
      <a:lt2>
        <a:srgbClr val="535353"/>
      </a:lt2>
      <a:accent1>
        <a:srgbClr val="F5CDCE"/>
      </a:accent1>
      <a:accent2>
        <a:srgbClr val="DE8C8C"/>
      </a:accent2>
      <a:accent3>
        <a:srgbClr val="AAC3E8"/>
      </a:accent3>
      <a:accent4>
        <a:srgbClr val="D2D592"/>
      </a:accent4>
      <a:accent5>
        <a:srgbClr val="CCBE89"/>
      </a:accent5>
      <a:accent6>
        <a:srgbClr val="1F2C8F"/>
      </a:accent6>
      <a:hlink>
        <a:srgbClr val="0000FF"/>
      </a:hlink>
      <a:folHlink>
        <a:srgbClr val="FF00FF"/>
      </a:folHlink>
    </a:clrScheme>
    <a:fontScheme name="Custom">
      <a:majorFont>
        <a:latin typeface="Helvetica"/>
        <a:ea typeface="Helvetica"/>
        <a:cs typeface="Helvetica"/>
      </a:majorFont>
      <a:minorFont>
        <a:latin typeface="Calibri"/>
        <a:ea typeface="Calibri"/>
        <a:cs typeface="Calibri"/>
      </a:minorFont>
    </a:fontScheme>
    <a:fmtScheme name="Cust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DFAF6"/>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a:themeElements>
    <a:clrScheme name="Custom">
      <a:dk1>
        <a:srgbClr val="000000"/>
      </a:dk1>
      <a:lt1>
        <a:srgbClr val="FFFFFF"/>
      </a:lt1>
      <a:dk2>
        <a:srgbClr val="A7A7A7"/>
      </a:dk2>
      <a:lt2>
        <a:srgbClr val="535353"/>
      </a:lt2>
      <a:accent1>
        <a:srgbClr val="F5CDCE"/>
      </a:accent1>
      <a:accent2>
        <a:srgbClr val="DE8C8C"/>
      </a:accent2>
      <a:accent3>
        <a:srgbClr val="AAC3E8"/>
      </a:accent3>
      <a:accent4>
        <a:srgbClr val="D2D592"/>
      </a:accent4>
      <a:accent5>
        <a:srgbClr val="CCBE89"/>
      </a:accent5>
      <a:accent6>
        <a:srgbClr val="1F2C8F"/>
      </a:accent6>
      <a:hlink>
        <a:srgbClr val="0000FF"/>
      </a:hlink>
      <a:folHlink>
        <a:srgbClr val="FF00FF"/>
      </a:folHlink>
    </a:clrScheme>
    <a:fontScheme name="Custom">
      <a:majorFont>
        <a:latin typeface="Helvetica"/>
        <a:ea typeface="Helvetica"/>
        <a:cs typeface="Helvetica"/>
      </a:majorFont>
      <a:minorFont>
        <a:latin typeface="Calibri"/>
        <a:ea typeface="Calibri"/>
        <a:cs typeface="Calibri"/>
      </a:minorFont>
    </a:fontScheme>
    <a:fmtScheme name="Cust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DFAF6"/>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abon Next LT"/>
            <a:ea typeface="Sabon Next LT"/>
            <a:cs typeface="Sabon Next LT"/>
            <a:sym typeface="Sabon Next 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