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6329-7453-7548-B2DF-9293AB36C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1F551-C0B9-26FF-2566-FA2C4316A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C77EB-7893-68B1-E3FD-EB9D85F2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065F-DC1C-422E-AC01-7B265F202D28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E79BC-8573-FA19-897A-8185E107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D01FC-645B-1B65-89C8-A08B2E60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5085-F879-4C4F-B294-185550A05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49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341D-A0C1-953B-1EF4-7233479A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46B62-2587-B24A-F941-A994E288E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F4417-B3B4-0B09-23FF-4AF2BB1C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065F-DC1C-422E-AC01-7B265F202D28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8C4F1-9849-2332-0770-5EC9644D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A3161-D5B1-01AA-1681-490175F9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5085-F879-4C4F-B294-185550A05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90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DEF613-069E-4471-AA3D-3810FE8C0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627E7-67A5-AE21-1A34-1E723F34A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2FCAC-D29F-C4FC-98E3-3E7240A8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065F-DC1C-422E-AC01-7B265F202D28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F7B9A-2F85-1D30-7EDF-2C3E664F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BF754-8A96-B974-6A89-872F34D9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5085-F879-4C4F-B294-185550A05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94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F27C-F0B3-426D-FB0B-BE788369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0190C-E7F8-A8DB-CDB3-5BED1273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86137-5788-D312-8C2B-219CE2FE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065F-DC1C-422E-AC01-7B265F202D28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E37DF-0415-ED01-1790-93EB5BA9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88A56-64A7-9AF2-B843-99C3CC36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5085-F879-4C4F-B294-185550A05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13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164B-906E-7D81-7F89-F406E439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60824-2D5A-241B-4147-9517194B8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906C5-5715-EA24-25C7-7EBCD3B24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065F-DC1C-422E-AC01-7B265F202D28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7694F-2EC9-6122-C21A-D2DF0639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4B966-5C49-ADBD-6CF1-609D7908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5085-F879-4C4F-B294-185550A05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28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3D33-AA4D-024F-5602-90D1B989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576A3-4632-6FCC-D08A-36B733122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63CF4-BBF7-1F2B-1AAE-3B33B706D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A1C07-2C87-35DD-E230-94000B3C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065F-DC1C-422E-AC01-7B265F202D28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E674A-CBFB-2D7C-A5D9-B3168445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CFFD1-4CEC-1743-9570-F3A70D4B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5085-F879-4C4F-B294-185550A05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49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899E-B667-2651-F1C2-3CF3C703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D9C30-91C0-816D-3F9A-4CCFCF4D2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63335-94A5-45CE-7FA4-383D8A2F8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A4028-A287-7CB2-0BB5-E5EC50E27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22CA4-1D7F-2665-C528-BB5EA2497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C7CA6-8B5D-AC85-03E2-22E49C7F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065F-DC1C-422E-AC01-7B265F202D28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0BDE8-F677-BC6E-5F4A-C54143EE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307FE-0608-89E4-033D-02A98E8B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5085-F879-4C4F-B294-185550A05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2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EE64-0691-CFC6-BFFB-B16891AA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97A97-54E2-FCB8-4313-FEC40FA2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065F-DC1C-422E-AC01-7B265F202D28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05097-5F38-7FCD-38C2-9ABAF80C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EF058-2FC3-2387-0F37-8181CBB5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5085-F879-4C4F-B294-185550A05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8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32C98-317E-1F62-655C-42B2B392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065F-DC1C-422E-AC01-7B265F202D28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408DE-7D20-8F60-37F4-6E9FD54C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E66C5-2252-66E7-F1F1-EC9A5914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5085-F879-4C4F-B294-185550A05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66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B0C5-0B1D-C715-FDE3-8D053975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2EF8-CD0D-1240-6F5F-4E8D0F640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C9ED9-A16F-2F70-6648-68AA666E6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D9E26-30B9-661C-53A7-B545F1AB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065F-DC1C-422E-AC01-7B265F202D28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D115B-E77D-BB97-1C9A-043BBD7F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E2839-F138-AB87-7CD9-4B58C9E7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5085-F879-4C4F-B294-185550A05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31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E95E-0163-81FB-A6C0-6D489FE4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D26FB-08DF-C825-FD10-FCD664147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5BA6B-3698-4F9E-87C7-3C4029AF4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D958D-9019-B8F4-20E3-D6375E4D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065F-DC1C-422E-AC01-7B265F202D28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C7C8C-FDE7-7A3B-CA42-87BE6DA4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E8946-7A48-AE1F-CC7E-E4416F95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5085-F879-4C4F-B294-185550A05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02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7DC34-1C80-70A1-E828-A77B31F1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6EDC6-B79B-436C-8AF9-CC1E5A9A1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05ED8-44BD-AC92-1266-3F14AAEB6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065F-DC1C-422E-AC01-7B265F202D28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010A9-96B9-3ADD-E90D-5123F0DAA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88A25-0EA4-C165-2AB0-436722AC2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A5085-F879-4C4F-B294-185550A05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19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73B1B6-472E-3E75-7668-96C8678A1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7C769D-3B2F-037D-686E-966751995873}"/>
              </a:ext>
            </a:extLst>
          </p:cNvPr>
          <p:cNvSpPr txBox="1"/>
          <p:nvPr/>
        </p:nvSpPr>
        <p:spPr>
          <a:xfrm>
            <a:off x="1232647" y="5866510"/>
            <a:ext cx="149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COUNTER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36FB1-FCAF-02C0-7C7E-0BC4E3CBBDD6}"/>
              </a:ext>
            </a:extLst>
          </p:cNvPr>
          <p:cNvSpPr txBox="1"/>
          <p:nvPr/>
        </p:nvSpPr>
        <p:spPr>
          <a:xfrm>
            <a:off x="1232647" y="557625"/>
            <a:ext cx="149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COUNTER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D4008-F8CE-430F-DB7D-988BFBC29AB5}"/>
              </a:ext>
            </a:extLst>
          </p:cNvPr>
          <p:cNvSpPr txBox="1"/>
          <p:nvPr/>
        </p:nvSpPr>
        <p:spPr>
          <a:xfrm>
            <a:off x="9211235" y="742291"/>
            <a:ext cx="149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COUNTER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8F57F-E063-14C5-7818-1C4B295D3ED1}"/>
              </a:ext>
            </a:extLst>
          </p:cNvPr>
          <p:cNvSpPr txBox="1"/>
          <p:nvPr/>
        </p:nvSpPr>
        <p:spPr>
          <a:xfrm>
            <a:off x="9309847" y="5866510"/>
            <a:ext cx="149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COUNTER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360AC-E8EF-222F-3EA9-899714957317}"/>
              </a:ext>
            </a:extLst>
          </p:cNvPr>
          <p:cNvSpPr txBox="1"/>
          <p:nvPr/>
        </p:nvSpPr>
        <p:spPr>
          <a:xfrm>
            <a:off x="977152" y="3774141"/>
            <a:ext cx="108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C0C0C0"/>
                </a:highlight>
              </a:rPr>
              <a:t>WIFI LED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9C2F20-5AE2-6204-2CCB-C2ABA66DFF36}"/>
              </a:ext>
            </a:extLst>
          </p:cNvPr>
          <p:cNvSpPr txBox="1"/>
          <p:nvPr/>
        </p:nvSpPr>
        <p:spPr>
          <a:xfrm>
            <a:off x="5342964" y="5866510"/>
            <a:ext cx="108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C0C0C0"/>
                </a:highlight>
              </a:rPr>
              <a:t>ON LED</a:t>
            </a:r>
          </a:p>
        </p:txBody>
      </p:sp>
    </p:spTree>
    <p:extLst>
      <p:ext uri="{BB962C8B-B14F-4D97-AF65-F5344CB8AC3E}">
        <p14:creationId xmlns:p14="http://schemas.microsoft.com/office/powerpoint/2010/main" val="279160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R</dc:creator>
  <cp:lastModifiedBy>Rahul R</cp:lastModifiedBy>
  <cp:revision>2</cp:revision>
  <dcterms:created xsi:type="dcterms:W3CDTF">2023-07-01T06:11:53Z</dcterms:created>
  <dcterms:modified xsi:type="dcterms:W3CDTF">2023-07-01T06:45:09Z</dcterms:modified>
</cp:coreProperties>
</file>