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2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3656-B145-5B01-EE6C-B4D5B65D3980}" v="5" dt="2022-10-01T08:32:27.181"/>
    <p1510:client id="{49CA8DBC-92C2-4061-863F-D0D82E318D3B}" v="3198" dt="2022-10-01T08:29:45.491"/>
    <p1510:client id="{B4E916CD-A36B-E7D2-3C8B-0509B8FF34D3}" v="34" dt="2022-10-01T08:44:51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D7896-DCBC-4024-8A2B-7BA41861E3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44EC1-1A65-49B5-914F-65DC159E72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OTel collects several classes of telemetry data and exports them to backend tools – Jaeger, Zipkin, ELK Stack, Prometheus, etc.</a:t>
          </a:r>
        </a:p>
      </dgm:t>
    </dgm:pt>
    <dgm:pt modelId="{D465D348-87DD-4BAF-AD7F-AC48079F204A}" type="parTrans" cxnId="{6D555690-C9FF-46E8-B68F-D0F2D11CDDE9}">
      <dgm:prSet/>
      <dgm:spPr/>
      <dgm:t>
        <a:bodyPr/>
        <a:lstStyle/>
        <a:p>
          <a:endParaRPr lang="en-US"/>
        </a:p>
      </dgm:t>
    </dgm:pt>
    <dgm:pt modelId="{8E1BF7A3-679D-41A5-AE3D-459C92A92647}" type="sibTrans" cxnId="{6D555690-C9FF-46E8-B68F-D0F2D11CDDE9}">
      <dgm:prSet/>
      <dgm:spPr/>
      <dgm:t>
        <a:bodyPr/>
        <a:lstStyle/>
        <a:p>
          <a:endParaRPr lang="en-US"/>
        </a:p>
      </dgm:t>
    </dgm:pt>
    <dgm:pt modelId="{8682379F-0BA7-49DA-98FE-2FD33D1505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OTel is used to track or trace requests made to any API.</a:t>
          </a:r>
        </a:p>
      </dgm:t>
    </dgm:pt>
    <dgm:pt modelId="{8CA385A9-E85D-4545-9A04-B4AD802C65A8}" type="parTrans" cxnId="{AB329945-2277-4CC3-9130-B765E1969659}">
      <dgm:prSet/>
      <dgm:spPr/>
      <dgm:t>
        <a:bodyPr/>
        <a:lstStyle/>
        <a:p>
          <a:endParaRPr lang="en-US"/>
        </a:p>
      </dgm:t>
    </dgm:pt>
    <dgm:pt modelId="{0159674B-1E5B-4A86-AA36-E1FEE6A9DFBE}" type="sibTrans" cxnId="{AB329945-2277-4CC3-9130-B765E1969659}">
      <dgm:prSet/>
      <dgm:spPr/>
      <dgm:t>
        <a:bodyPr/>
        <a:lstStyle/>
        <a:p>
          <a:endParaRPr lang="en-US"/>
        </a:p>
      </dgm:t>
    </dgm:pt>
    <dgm:pt modelId="{D6EF2E68-757A-4FEF-A0D5-866DB90BFD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provides all the details of the request made.</a:t>
          </a:r>
        </a:p>
      </dgm:t>
    </dgm:pt>
    <dgm:pt modelId="{40D0F0D6-EC5B-40DD-91B2-ECE2A3CBC412}" type="parTrans" cxnId="{B513CBBB-B123-4A3F-BC5E-7E85D85AD8EB}">
      <dgm:prSet/>
      <dgm:spPr/>
      <dgm:t>
        <a:bodyPr/>
        <a:lstStyle/>
        <a:p>
          <a:endParaRPr lang="en-US"/>
        </a:p>
      </dgm:t>
    </dgm:pt>
    <dgm:pt modelId="{D90805CD-2794-4130-8304-F646B7AA0417}" type="sibTrans" cxnId="{B513CBBB-B123-4A3F-BC5E-7E85D85AD8EB}">
      <dgm:prSet/>
      <dgm:spPr/>
      <dgm:t>
        <a:bodyPr/>
        <a:lstStyle/>
        <a:p>
          <a:endParaRPr lang="en-US"/>
        </a:p>
      </dgm:t>
    </dgm:pt>
    <dgm:pt modelId="{56761DC5-391F-44AD-9426-41E98F146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tools collect the details and show us these details systematically.</a:t>
          </a:r>
        </a:p>
      </dgm:t>
    </dgm:pt>
    <dgm:pt modelId="{CEE06188-D43E-453F-B2CC-80EE6A077A4B}" type="parTrans" cxnId="{AA0B1527-3825-47FF-B144-80BB677F1BE3}">
      <dgm:prSet/>
      <dgm:spPr/>
      <dgm:t>
        <a:bodyPr/>
        <a:lstStyle/>
        <a:p>
          <a:endParaRPr lang="en-US"/>
        </a:p>
      </dgm:t>
    </dgm:pt>
    <dgm:pt modelId="{D5D265C9-52E1-4AFE-8622-B7003DA7640B}" type="sibTrans" cxnId="{AA0B1527-3825-47FF-B144-80BB677F1BE3}">
      <dgm:prSet/>
      <dgm:spPr/>
      <dgm:t>
        <a:bodyPr/>
        <a:lstStyle/>
        <a:p>
          <a:endParaRPr lang="en-US"/>
        </a:p>
      </dgm:t>
    </dgm:pt>
    <dgm:pt modelId="{860AA0E7-F831-4EC5-A832-C8DF50BB1730}" type="pres">
      <dgm:prSet presAssocID="{875D7896-DCBC-4024-8A2B-7BA41861E342}" presName="root" presStyleCnt="0">
        <dgm:presLayoutVars>
          <dgm:dir/>
          <dgm:resizeHandles val="exact"/>
        </dgm:presLayoutVars>
      </dgm:prSet>
      <dgm:spPr/>
    </dgm:pt>
    <dgm:pt modelId="{D89D0787-3718-4357-AA79-3FCB72B73E8D}" type="pres">
      <dgm:prSet presAssocID="{DA244EC1-1A65-49B5-914F-65DC159E72E8}" presName="compNode" presStyleCnt="0"/>
      <dgm:spPr/>
    </dgm:pt>
    <dgm:pt modelId="{D8D1F2CA-217B-4D28-89EB-FD468A869D88}" type="pres">
      <dgm:prSet presAssocID="{DA244EC1-1A65-49B5-914F-65DC159E72E8}" presName="bgRect" presStyleLbl="bgShp" presStyleIdx="0" presStyleCnt="4"/>
      <dgm:spPr/>
    </dgm:pt>
    <dgm:pt modelId="{76D8E2B1-0BF1-44AE-9B6D-9415FD21ED60}" type="pres">
      <dgm:prSet presAssocID="{DA244EC1-1A65-49B5-914F-65DC159E72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AD04BB92-4209-4918-9DD4-668BD0E3036D}" type="pres">
      <dgm:prSet presAssocID="{DA244EC1-1A65-49B5-914F-65DC159E72E8}" presName="spaceRect" presStyleCnt="0"/>
      <dgm:spPr/>
    </dgm:pt>
    <dgm:pt modelId="{92C74A98-9F16-407E-8E03-696FBBC8FDD1}" type="pres">
      <dgm:prSet presAssocID="{DA244EC1-1A65-49B5-914F-65DC159E72E8}" presName="parTx" presStyleLbl="revTx" presStyleIdx="0" presStyleCnt="4">
        <dgm:presLayoutVars>
          <dgm:chMax val="0"/>
          <dgm:chPref val="0"/>
        </dgm:presLayoutVars>
      </dgm:prSet>
      <dgm:spPr/>
    </dgm:pt>
    <dgm:pt modelId="{39D1B34B-2E3C-4FD9-9A2A-EB346A49E857}" type="pres">
      <dgm:prSet presAssocID="{8E1BF7A3-679D-41A5-AE3D-459C92A92647}" presName="sibTrans" presStyleCnt="0"/>
      <dgm:spPr/>
    </dgm:pt>
    <dgm:pt modelId="{FC149A12-F1E7-4840-BFDA-0621A7A93446}" type="pres">
      <dgm:prSet presAssocID="{8682379F-0BA7-49DA-98FE-2FD33D1505B7}" presName="compNode" presStyleCnt="0"/>
      <dgm:spPr/>
    </dgm:pt>
    <dgm:pt modelId="{ED398F91-E76E-49D1-935E-73DADF81AD5F}" type="pres">
      <dgm:prSet presAssocID="{8682379F-0BA7-49DA-98FE-2FD33D1505B7}" presName="bgRect" presStyleLbl="bgShp" presStyleIdx="1" presStyleCnt="4"/>
      <dgm:spPr/>
    </dgm:pt>
    <dgm:pt modelId="{E475FB19-05BC-4801-B33B-179C0DDA9EB8}" type="pres">
      <dgm:prSet presAssocID="{8682379F-0BA7-49DA-98FE-2FD33D1505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70BD70E-BF52-448C-B357-E861C8087989}" type="pres">
      <dgm:prSet presAssocID="{8682379F-0BA7-49DA-98FE-2FD33D1505B7}" presName="spaceRect" presStyleCnt="0"/>
      <dgm:spPr/>
    </dgm:pt>
    <dgm:pt modelId="{E19D88D0-D807-464D-8863-8B084000AF68}" type="pres">
      <dgm:prSet presAssocID="{8682379F-0BA7-49DA-98FE-2FD33D1505B7}" presName="parTx" presStyleLbl="revTx" presStyleIdx="1" presStyleCnt="4">
        <dgm:presLayoutVars>
          <dgm:chMax val="0"/>
          <dgm:chPref val="0"/>
        </dgm:presLayoutVars>
      </dgm:prSet>
      <dgm:spPr/>
    </dgm:pt>
    <dgm:pt modelId="{7413028D-162E-4306-870B-4CFA2B74EBCE}" type="pres">
      <dgm:prSet presAssocID="{0159674B-1E5B-4A86-AA36-E1FEE6A9DFBE}" presName="sibTrans" presStyleCnt="0"/>
      <dgm:spPr/>
    </dgm:pt>
    <dgm:pt modelId="{B02FD9CB-8BCB-4B85-AC45-06AB60A2AA38}" type="pres">
      <dgm:prSet presAssocID="{D6EF2E68-757A-4FEF-A0D5-866DB90BFDEE}" presName="compNode" presStyleCnt="0"/>
      <dgm:spPr/>
    </dgm:pt>
    <dgm:pt modelId="{8C19D3FB-8A45-4249-9B2E-0ED84B24E728}" type="pres">
      <dgm:prSet presAssocID="{D6EF2E68-757A-4FEF-A0D5-866DB90BFDEE}" presName="bgRect" presStyleLbl="bgShp" presStyleIdx="2" presStyleCnt="4"/>
      <dgm:spPr/>
    </dgm:pt>
    <dgm:pt modelId="{F10CF044-4A0F-430A-85E2-1F699E5D6E19}" type="pres">
      <dgm:prSet presAssocID="{D6EF2E68-757A-4FEF-A0D5-866DB90BFD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BCC92F4-4AA3-4BC4-8E6E-3CFE93971F92}" type="pres">
      <dgm:prSet presAssocID="{D6EF2E68-757A-4FEF-A0D5-866DB90BFDEE}" presName="spaceRect" presStyleCnt="0"/>
      <dgm:spPr/>
    </dgm:pt>
    <dgm:pt modelId="{7FF8529F-A30E-4F97-A792-B9306A240EFD}" type="pres">
      <dgm:prSet presAssocID="{D6EF2E68-757A-4FEF-A0D5-866DB90BFDEE}" presName="parTx" presStyleLbl="revTx" presStyleIdx="2" presStyleCnt="4">
        <dgm:presLayoutVars>
          <dgm:chMax val="0"/>
          <dgm:chPref val="0"/>
        </dgm:presLayoutVars>
      </dgm:prSet>
      <dgm:spPr/>
    </dgm:pt>
    <dgm:pt modelId="{480F6B51-F659-4E2D-9BD4-42F559C370C9}" type="pres">
      <dgm:prSet presAssocID="{D90805CD-2794-4130-8304-F646B7AA0417}" presName="sibTrans" presStyleCnt="0"/>
      <dgm:spPr/>
    </dgm:pt>
    <dgm:pt modelId="{9C0641B1-7EF6-4362-97E8-37649DB8AC8C}" type="pres">
      <dgm:prSet presAssocID="{56761DC5-391F-44AD-9426-41E98F1465ED}" presName="compNode" presStyleCnt="0"/>
      <dgm:spPr/>
    </dgm:pt>
    <dgm:pt modelId="{DF9B5BF2-2FEB-44EF-8807-8F2386A913A8}" type="pres">
      <dgm:prSet presAssocID="{56761DC5-391F-44AD-9426-41E98F1465ED}" presName="bgRect" presStyleLbl="bgShp" presStyleIdx="3" presStyleCnt="4"/>
      <dgm:spPr/>
    </dgm:pt>
    <dgm:pt modelId="{2E1C3190-6BAC-450C-8880-E45D8AFE44BB}" type="pres">
      <dgm:prSet presAssocID="{56761DC5-391F-44AD-9426-41E98F1465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695835FC-9D53-41D2-B061-31E42640A890}" type="pres">
      <dgm:prSet presAssocID="{56761DC5-391F-44AD-9426-41E98F1465ED}" presName="spaceRect" presStyleCnt="0"/>
      <dgm:spPr/>
    </dgm:pt>
    <dgm:pt modelId="{94F1567C-0B5F-4E0D-9FAE-EC50BA2B4D61}" type="pres">
      <dgm:prSet presAssocID="{56761DC5-391F-44AD-9426-41E98F1465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850780C-3CC9-491C-BAD5-177C9FF0125D}" type="presOf" srcId="{8682379F-0BA7-49DA-98FE-2FD33D1505B7}" destId="{E19D88D0-D807-464D-8863-8B084000AF68}" srcOrd="0" destOrd="0" presId="urn:microsoft.com/office/officeart/2018/2/layout/IconVerticalSolidList"/>
    <dgm:cxn modelId="{AA0B1527-3825-47FF-B144-80BB677F1BE3}" srcId="{875D7896-DCBC-4024-8A2B-7BA41861E342}" destId="{56761DC5-391F-44AD-9426-41E98F1465ED}" srcOrd="3" destOrd="0" parTransId="{CEE06188-D43E-453F-B2CC-80EE6A077A4B}" sibTransId="{D5D265C9-52E1-4AFE-8622-B7003DA7640B}"/>
    <dgm:cxn modelId="{4E154F38-F8E7-4E47-B3E5-604B05ADE775}" type="presOf" srcId="{DA244EC1-1A65-49B5-914F-65DC159E72E8}" destId="{92C74A98-9F16-407E-8E03-696FBBC8FDD1}" srcOrd="0" destOrd="0" presId="urn:microsoft.com/office/officeart/2018/2/layout/IconVerticalSolidList"/>
    <dgm:cxn modelId="{B3CF2F40-828F-410A-A61B-72D84AE61C75}" type="presOf" srcId="{56761DC5-391F-44AD-9426-41E98F1465ED}" destId="{94F1567C-0B5F-4E0D-9FAE-EC50BA2B4D61}" srcOrd="0" destOrd="0" presId="urn:microsoft.com/office/officeart/2018/2/layout/IconVerticalSolidList"/>
    <dgm:cxn modelId="{AB329945-2277-4CC3-9130-B765E1969659}" srcId="{875D7896-DCBC-4024-8A2B-7BA41861E342}" destId="{8682379F-0BA7-49DA-98FE-2FD33D1505B7}" srcOrd="1" destOrd="0" parTransId="{8CA385A9-E85D-4545-9A04-B4AD802C65A8}" sibTransId="{0159674B-1E5B-4A86-AA36-E1FEE6A9DFBE}"/>
    <dgm:cxn modelId="{90272851-8E0D-45C1-8865-A218C2B10220}" type="presOf" srcId="{875D7896-DCBC-4024-8A2B-7BA41861E342}" destId="{860AA0E7-F831-4EC5-A832-C8DF50BB1730}" srcOrd="0" destOrd="0" presId="urn:microsoft.com/office/officeart/2018/2/layout/IconVerticalSolidList"/>
    <dgm:cxn modelId="{6D555690-C9FF-46E8-B68F-D0F2D11CDDE9}" srcId="{875D7896-DCBC-4024-8A2B-7BA41861E342}" destId="{DA244EC1-1A65-49B5-914F-65DC159E72E8}" srcOrd="0" destOrd="0" parTransId="{D465D348-87DD-4BAF-AD7F-AC48079F204A}" sibTransId="{8E1BF7A3-679D-41A5-AE3D-459C92A92647}"/>
    <dgm:cxn modelId="{12B2B8A0-7165-4AF6-B1DF-C5FAF15A7614}" type="presOf" srcId="{D6EF2E68-757A-4FEF-A0D5-866DB90BFDEE}" destId="{7FF8529F-A30E-4F97-A792-B9306A240EFD}" srcOrd="0" destOrd="0" presId="urn:microsoft.com/office/officeart/2018/2/layout/IconVerticalSolidList"/>
    <dgm:cxn modelId="{B513CBBB-B123-4A3F-BC5E-7E85D85AD8EB}" srcId="{875D7896-DCBC-4024-8A2B-7BA41861E342}" destId="{D6EF2E68-757A-4FEF-A0D5-866DB90BFDEE}" srcOrd="2" destOrd="0" parTransId="{40D0F0D6-EC5B-40DD-91B2-ECE2A3CBC412}" sibTransId="{D90805CD-2794-4130-8304-F646B7AA0417}"/>
    <dgm:cxn modelId="{50AC4AD4-E6D5-4871-9C64-0DE8476FAC5D}" type="presParOf" srcId="{860AA0E7-F831-4EC5-A832-C8DF50BB1730}" destId="{D89D0787-3718-4357-AA79-3FCB72B73E8D}" srcOrd="0" destOrd="0" presId="urn:microsoft.com/office/officeart/2018/2/layout/IconVerticalSolidList"/>
    <dgm:cxn modelId="{527C16CD-AD4C-4108-AEE7-7036C3CDFB5D}" type="presParOf" srcId="{D89D0787-3718-4357-AA79-3FCB72B73E8D}" destId="{D8D1F2CA-217B-4D28-89EB-FD468A869D88}" srcOrd="0" destOrd="0" presId="urn:microsoft.com/office/officeart/2018/2/layout/IconVerticalSolidList"/>
    <dgm:cxn modelId="{4E259512-47A7-4D4F-8587-B0B2BB698253}" type="presParOf" srcId="{D89D0787-3718-4357-AA79-3FCB72B73E8D}" destId="{76D8E2B1-0BF1-44AE-9B6D-9415FD21ED60}" srcOrd="1" destOrd="0" presId="urn:microsoft.com/office/officeart/2018/2/layout/IconVerticalSolidList"/>
    <dgm:cxn modelId="{948082B5-2014-40A2-8EAE-A8020CEEF3B5}" type="presParOf" srcId="{D89D0787-3718-4357-AA79-3FCB72B73E8D}" destId="{AD04BB92-4209-4918-9DD4-668BD0E3036D}" srcOrd="2" destOrd="0" presId="urn:microsoft.com/office/officeart/2018/2/layout/IconVerticalSolidList"/>
    <dgm:cxn modelId="{3636CB38-28B6-4CF8-968E-A313419E14A7}" type="presParOf" srcId="{D89D0787-3718-4357-AA79-3FCB72B73E8D}" destId="{92C74A98-9F16-407E-8E03-696FBBC8FDD1}" srcOrd="3" destOrd="0" presId="urn:microsoft.com/office/officeart/2018/2/layout/IconVerticalSolidList"/>
    <dgm:cxn modelId="{10811B22-4650-46B7-AE84-93656454AB3B}" type="presParOf" srcId="{860AA0E7-F831-4EC5-A832-C8DF50BB1730}" destId="{39D1B34B-2E3C-4FD9-9A2A-EB346A49E857}" srcOrd="1" destOrd="0" presId="urn:microsoft.com/office/officeart/2018/2/layout/IconVerticalSolidList"/>
    <dgm:cxn modelId="{5CA3C30C-0E9A-49D9-AF97-C6749EE60F9D}" type="presParOf" srcId="{860AA0E7-F831-4EC5-A832-C8DF50BB1730}" destId="{FC149A12-F1E7-4840-BFDA-0621A7A93446}" srcOrd="2" destOrd="0" presId="urn:microsoft.com/office/officeart/2018/2/layout/IconVerticalSolidList"/>
    <dgm:cxn modelId="{B416AE9F-68E7-45E3-8C34-1455689F28DE}" type="presParOf" srcId="{FC149A12-F1E7-4840-BFDA-0621A7A93446}" destId="{ED398F91-E76E-49D1-935E-73DADF81AD5F}" srcOrd="0" destOrd="0" presId="urn:microsoft.com/office/officeart/2018/2/layout/IconVerticalSolidList"/>
    <dgm:cxn modelId="{D4107AED-91CE-4E97-8D1A-E242DB0BD8A1}" type="presParOf" srcId="{FC149A12-F1E7-4840-BFDA-0621A7A93446}" destId="{E475FB19-05BC-4801-B33B-179C0DDA9EB8}" srcOrd="1" destOrd="0" presId="urn:microsoft.com/office/officeart/2018/2/layout/IconVerticalSolidList"/>
    <dgm:cxn modelId="{105B88F4-EFBE-4F0F-B482-9ED7F0D83556}" type="presParOf" srcId="{FC149A12-F1E7-4840-BFDA-0621A7A93446}" destId="{E70BD70E-BF52-448C-B357-E861C8087989}" srcOrd="2" destOrd="0" presId="urn:microsoft.com/office/officeart/2018/2/layout/IconVerticalSolidList"/>
    <dgm:cxn modelId="{D2F0D3A0-9B1A-462B-AB9D-5B378390EF54}" type="presParOf" srcId="{FC149A12-F1E7-4840-BFDA-0621A7A93446}" destId="{E19D88D0-D807-464D-8863-8B084000AF68}" srcOrd="3" destOrd="0" presId="urn:microsoft.com/office/officeart/2018/2/layout/IconVerticalSolidList"/>
    <dgm:cxn modelId="{61373B6C-FD5B-4523-84F6-FA40D52768D3}" type="presParOf" srcId="{860AA0E7-F831-4EC5-A832-C8DF50BB1730}" destId="{7413028D-162E-4306-870B-4CFA2B74EBCE}" srcOrd="3" destOrd="0" presId="urn:microsoft.com/office/officeart/2018/2/layout/IconVerticalSolidList"/>
    <dgm:cxn modelId="{279BA7E5-E8CD-418D-92E7-98ED3DD1F553}" type="presParOf" srcId="{860AA0E7-F831-4EC5-A832-C8DF50BB1730}" destId="{B02FD9CB-8BCB-4B85-AC45-06AB60A2AA38}" srcOrd="4" destOrd="0" presId="urn:microsoft.com/office/officeart/2018/2/layout/IconVerticalSolidList"/>
    <dgm:cxn modelId="{02BEB98D-7DD0-42FC-A3AC-4E7605C390C3}" type="presParOf" srcId="{B02FD9CB-8BCB-4B85-AC45-06AB60A2AA38}" destId="{8C19D3FB-8A45-4249-9B2E-0ED84B24E728}" srcOrd="0" destOrd="0" presId="urn:microsoft.com/office/officeart/2018/2/layout/IconVerticalSolidList"/>
    <dgm:cxn modelId="{B9FD48DD-18C1-4615-9E1E-D0E0B4302FC5}" type="presParOf" srcId="{B02FD9CB-8BCB-4B85-AC45-06AB60A2AA38}" destId="{F10CF044-4A0F-430A-85E2-1F699E5D6E19}" srcOrd="1" destOrd="0" presId="urn:microsoft.com/office/officeart/2018/2/layout/IconVerticalSolidList"/>
    <dgm:cxn modelId="{9C0FD898-D324-451D-815A-8584D3817FB9}" type="presParOf" srcId="{B02FD9CB-8BCB-4B85-AC45-06AB60A2AA38}" destId="{5BCC92F4-4AA3-4BC4-8E6E-3CFE93971F92}" srcOrd="2" destOrd="0" presId="urn:microsoft.com/office/officeart/2018/2/layout/IconVerticalSolidList"/>
    <dgm:cxn modelId="{A5646CAD-A74B-4E5F-AD08-26C694E9BE18}" type="presParOf" srcId="{B02FD9CB-8BCB-4B85-AC45-06AB60A2AA38}" destId="{7FF8529F-A30E-4F97-A792-B9306A240EFD}" srcOrd="3" destOrd="0" presId="urn:microsoft.com/office/officeart/2018/2/layout/IconVerticalSolidList"/>
    <dgm:cxn modelId="{7E96EB77-5C23-415C-84CA-9F0032CF7FD7}" type="presParOf" srcId="{860AA0E7-F831-4EC5-A832-C8DF50BB1730}" destId="{480F6B51-F659-4E2D-9BD4-42F559C370C9}" srcOrd="5" destOrd="0" presId="urn:microsoft.com/office/officeart/2018/2/layout/IconVerticalSolidList"/>
    <dgm:cxn modelId="{238F1BD9-CCD3-4380-B137-DDEC4D02FF7E}" type="presParOf" srcId="{860AA0E7-F831-4EC5-A832-C8DF50BB1730}" destId="{9C0641B1-7EF6-4362-97E8-37649DB8AC8C}" srcOrd="6" destOrd="0" presId="urn:microsoft.com/office/officeart/2018/2/layout/IconVerticalSolidList"/>
    <dgm:cxn modelId="{2AA4A499-3FDA-4C6F-B111-C84DE28672FA}" type="presParOf" srcId="{9C0641B1-7EF6-4362-97E8-37649DB8AC8C}" destId="{DF9B5BF2-2FEB-44EF-8807-8F2386A913A8}" srcOrd="0" destOrd="0" presId="urn:microsoft.com/office/officeart/2018/2/layout/IconVerticalSolidList"/>
    <dgm:cxn modelId="{42F8656A-41A9-4CAB-ADCE-61C44F39CDF4}" type="presParOf" srcId="{9C0641B1-7EF6-4362-97E8-37649DB8AC8C}" destId="{2E1C3190-6BAC-450C-8880-E45D8AFE44BB}" srcOrd="1" destOrd="0" presId="urn:microsoft.com/office/officeart/2018/2/layout/IconVerticalSolidList"/>
    <dgm:cxn modelId="{B554DDFD-B239-4A42-A813-C3B70E5B5A47}" type="presParOf" srcId="{9C0641B1-7EF6-4362-97E8-37649DB8AC8C}" destId="{695835FC-9D53-41D2-B061-31E42640A890}" srcOrd="2" destOrd="0" presId="urn:microsoft.com/office/officeart/2018/2/layout/IconVerticalSolidList"/>
    <dgm:cxn modelId="{C0A26EFB-F573-4162-A959-A21B4640D68E}" type="presParOf" srcId="{9C0641B1-7EF6-4362-97E8-37649DB8AC8C}" destId="{94F1567C-0B5F-4E0D-9FAE-EC50BA2B4D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106C9-F0E0-4044-8E9C-0CB6EC6ECF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B4AA1-C4DD-455D-9DDF-F85CBFA0F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distributed tracing system.</a:t>
          </a:r>
        </a:p>
      </dgm:t>
    </dgm:pt>
    <dgm:pt modelId="{C8E4239F-1A3E-46A8-B37A-8E466B0A47CA}" type="parTrans" cxnId="{368841D0-02C5-495C-9712-8E43220FC15E}">
      <dgm:prSet/>
      <dgm:spPr/>
      <dgm:t>
        <a:bodyPr/>
        <a:lstStyle/>
        <a:p>
          <a:endParaRPr lang="en-US"/>
        </a:p>
      </dgm:t>
    </dgm:pt>
    <dgm:pt modelId="{4DAF4AEC-845C-43F3-B38F-7008123DDCD5}" type="sibTrans" cxnId="{368841D0-02C5-495C-9712-8E43220FC15E}">
      <dgm:prSet/>
      <dgm:spPr/>
      <dgm:t>
        <a:bodyPr/>
        <a:lstStyle/>
        <a:p>
          <a:endParaRPr lang="en-US"/>
        </a:p>
      </dgm:t>
    </dgm:pt>
    <dgm:pt modelId="{C714DC8A-80B4-469E-B90C-82E8BBE9FE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helps gather timing data needed to troubleshoot latency problems in service architectures.</a:t>
          </a:r>
        </a:p>
      </dgm:t>
    </dgm:pt>
    <dgm:pt modelId="{4A105A46-A1ED-4EAB-8CCB-BC83D6E12D45}" type="parTrans" cxnId="{61C02011-AE15-47D6-A7E1-D537E2A13AF9}">
      <dgm:prSet/>
      <dgm:spPr/>
      <dgm:t>
        <a:bodyPr/>
        <a:lstStyle/>
        <a:p>
          <a:endParaRPr lang="en-US"/>
        </a:p>
      </dgm:t>
    </dgm:pt>
    <dgm:pt modelId="{5875D7A4-B1AE-49C9-9BDF-6E20163AFBEC}" type="sibTrans" cxnId="{61C02011-AE15-47D6-A7E1-D537E2A13AF9}">
      <dgm:prSet/>
      <dgm:spPr/>
      <dgm:t>
        <a:bodyPr/>
        <a:lstStyle/>
        <a:p>
          <a:endParaRPr lang="en-US"/>
        </a:p>
      </dgm:t>
    </dgm:pt>
    <dgm:pt modelId="{3D75EFC7-DC79-45B7-840F-4EE78B428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collects telemetry data and shows the results in a systematic way to the developers.</a:t>
          </a:r>
        </a:p>
      </dgm:t>
    </dgm:pt>
    <dgm:pt modelId="{FE7851E3-8344-4238-9A5E-A322A7F2BD05}" type="parTrans" cxnId="{017379F5-6574-4F64-A25F-39E89EAB9A0C}">
      <dgm:prSet/>
      <dgm:spPr/>
      <dgm:t>
        <a:bodyPr/>
        <a:lstStyle/>
        <a:p>
          <a:endParaRPr lang="en-US"/>
        </a:p>
      </dgm:t>
    </dgm:pt>
    <dgm:pt modelId="{277F0938-0888-4D3A-8377-832A603BC3C3}" type="sibTrans" cxnId="{017379F5-6574-4F64-A25F-39E89EAB9A0C}">
      <dgm:prSet/>
      <dgm:spPr/>
      <dgm:t>
        <a:bodyPr/>
        <a:lstStyle/>
        <a:p>
          <a:endParaRPr lang="en-US"/>
        </a:p>
      </dgm:t>
    </dgm:pt>
    <dgm:pt modelId="{FF911625-7487-46A5-9700-ADEAC18D70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developers are then able to trace the requests made to the API.</a:t>
          </a:r>
        </a:p>
      </dgm:t>
    </dgm:pt>
    <dgm:pt modelId="{C96D0075-846F-49C3-A754-AE379E9C7851}" type="parTrans" cxnId="{751D8975-93FD-4541-B1A4-FE454B382675}">
      <dgm:prSet/>
      <dgm:spPr/>
      <dgm:t>
        <a:bodyPr/>
        <a:lstStyle/>
        <a:p>
          <a:endParaRPr lang="en-US"/>
        </a:p>
      </dgm:t>
    </dgm:pt>
    <dgm:pt modelId="{3C51D00F-F408-48C7-893B-FF65E87A63D6}" type="sibTrans" cxnId="{751D8975-93FD-4541-B1A4-FE454B382675}">
      <dgm:prSet/>
      <dgm:spPr/>
      <dgm:t>
        <a:bodyPr/>
        <a:lstStyle/>
        <a:p>
          <a:endParaRPr lang="en-US"/>
        </a:p>
      </dgm:t>
    </dgm:pt>
    <dgm:pt modelId="{0792C767-E2BF-4DE3-B310-87DDB81C2049}" type="pres">
      <dgm:prSet presAssocID="{9DF106C9-F0E0-4044-8E9C-0CB6EC6ECF67}" presName="root" presStyleCnt="0">
        <dgm:presLayoutVars>
          <dgm:dir/>
          <dgm:resizeHandles val="exact"/>
        </dgm:presLayoutVars>
      </dgm:prSet>
      <dgm:spPr/>
    </dgm:pt>
    <dgm:pt modelId="{00D93438-5109-4926-94A6-030C494D5D3D}" type="pres">
      <dgm:prSet presAssocID="{777B4AA1-C4DD-455D-9DDF-F85CBFA0F9A9}" presName="compNode" presStyleCnt="0"/>
      <dgm:spPr/>
    </dgm:pt>
    <dgm:pt modelId="{B37E0449-E7A1-4B03-B5EC-F569CB0D0240}" type="pres">
      <dgm:prSet presAssocID="{777B4AA1-C4DD-455D-9DDF-F85CBFA0F9A9}" presName="bgRect" presStyleLbl="bgShp" presStyleIdx="0" presStyleCnt="4"/>
      <dgm:spPr/>
    </dgm:pt>
    <dgm:pt modelId="{09F41FE2-79B0-4C8D-9F31-BDE97228FE00}" type="pres">
      <dgm:prSet presAssocID="{777B4AA1-C4DD-455D-9DDF-F85CBFA0F9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2DF5ACC-1BB2-4866-8B3D-587CC20F7DF3}" type="pres">
      <dgm:prSet presAssocID="{777B4AA1-C4DD-455D-9DDF-F85CBFA0F9A9}" presName="spaceRect" presStyleCnt="0"/>
      <dgm:spPr/>
    </dgm:pt>
    <dgm:pt modelId="{0615261B-6B7D-4B55-AC21-2231E0963693}" type="pres">
      <dgm:prSet presAssocID="{777B4AA1-C4DD-455D-9DDF-F85CBFA0F9A9}" presName="parTx" presStyleLbl="revTx" presStyleIdx="0" presStyleCnt="4">
        <dgm:presLayoutVars>
          <dgm:chMax val="0"/>
          <dgm:chPref val="0"/>
        </dgm:presLayoutVars>
      </dgm:prSet>
      <dgm:spPr/>
    </dgm:pt>
    <dgm:pt modelId="{B35059E0-8413-44CE-B79E-F24F1C14491D}" type="pres">
      <dgm:prSet presAssocID="{4DAF4AEC-845C-43F3-B38F-7008123DDCD5}" presName="sibTrans" presStyleCnt="0"/>
      <dgm:spPr/>
    </dgm:pt>
    <dgm:pt modelId="{542A312F-5064-414D-BD4B-01DD8890C908}" type="pres">
      <dgm:prSet presAssocID="{C714DC8A-80B4-469E-B90C-82E8BBE9FEE9}" presName="compNode" presStyleCnt="0"/>
      <dgm:spPr/>
    </dgm:pt>
    <dgm:pt modelId="{6A990832-39CF-4510-B477-FCF894F6549D}" type="pres">
      <dgm:prSet presAssocID="{C714DC8A-80B4-469E-B90C-82E8BBE9FEE9}" presName="bgRect" presStyleLbl="bgShp" presStyleIdx="1" presStyleCnt="4"/>
      <dgm:spPr/>
    </dgm:pt>
    <dgm:pt modelId="{41B55636-CE71-4DBB-A617-F9DA437D3A12}" type="pres">
      <dgm:prSet presAssocID="{C714DC8A-80B4-469E-B90C-82E8BBE9FE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AFED8D-7C1A-453C-88FB-97F38D690EF5}" type="pres">
      <dgm:prSet presAssocID="{C714DC8A-80B4-469E-B90C-82E8BBE9FEE9}" presName="spaceRect" presStyleCnt="0"/>
      <dgm:spPr/>
    </dgm:pt>
    <dgm:pt modelId="{8653436F-F676-4B91-BE76-461D0C07BC58}" type="pres">
      <dgm:prSet presAssocID="{C714DC8A-80B4-469E-B90C-82E8BBE9FEE9}" presName="parTx" presStyleLbl="revTx" presStyleIdx="1" presStyleCnt="4">
        <dgm:presLayoutVars>
          <dgm:chMax val="0"/>
          <dgm:chPref val="0"/>
        </dgm:presLayoutVars>
      </dgm:prSet>
      <dgm:spPr/>
    </dgm:pt>
    <dgm:pt modelId="{257C04E9-564B-47B6-B8A9-161149561ECE}" type="pres">
      <dgm:prSet presAssocID="{5875D7A4-B1AE-49C9-9BDF-6E20163AFBEC}" presName="sibTrans" presStyleCnt="0"/>
      <dgm:spPr/>
    </dgm:pt>
    <dgm:pt modelId="{34083556-2D6A-4C3F-A682-D1926A40EC83}" type="pres">
      <dgm:prSet presAssocID="{3D75EFC7-DC79-45B7-840F-4EE78B4281EF}" presName="compNode" presStyleCnt="0"/>
      <dgm:spPr/>
    </dgm:pt>
    <dgm:pt modelId="{C1B57948-1E16-4CAD-80FC-7B2F0C9BC24A}" type="pres">
      <dgm:prSet presAssocID="{3D75EFC7-DC79-45B7-840F-4EE78B4281EF}" presName="bgRect" presStyleLbl="bgShp" presStyleIdx="2" presStyleCnt="4"/>
      <dgm:spPr/>
    </dgm:pt>
    <dgm:pt modelId="{7835F8B5-3FAC-446C-A0E7-3B352D296FDF}" type="pres">
      <dgm:prSet presAssocID="{3D75EFC7-DC79-45B7-840F-4EE78B4281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DD9317A-C4BF-461C-9B73-5805449A0727}" type="pres">
      <dgm:prSet presAssocID="{3D75EFC7-DC79-45B7-840F-4EE78B4281EF}" presName="spaceRect" presStyleCnt="0"/>
      <dgm:spPr/>
    </dgm:pt>
    <dgm:pt modelId="{F13C9268-F80C-4A50-A7E7-58E867303B4D}" type="pres">
      <dgm:prSet presAssocID="{3D75EFC7-DC79-45B7-840F-4EE78B4281EF}" presName="parTx" presStyleLbl="revTx" presStyleIdx="2" presStyleCnt="4">
        <dgm:presLayoutVars>
          <dgm:chMax val="0"/>
          <dgm:chPref val="0"/>
        </dgm:presLayoutVars>
      </dgm:prSet>
      <dgm:spPr/>
    </dgm:pt>
    <dgm:pt modelId="{F0708EC5-5006-455F-8B96-61917A82791A}" type="pres">
      <dgm:prSet presAssocID="{277F0938-0888-4D3A-8377-832A603BC3C3}" presName="sibTrans" presStyleCnt="0"/>
      <dgm:spPr/>
    </dgm:pt>
    <dgm:pt modelId="{268D72A3-DD72-4B8F-B799-69BFB9E450C6}" type="pres">
      <dgm:prSet presAssocID="{FF911625-7487-46A5-9700-ADEAC18D70A7}" presName="compNode" presStyleCnt="0"/>
      <dgm:spPr/>
    </dgm:pt>
    <dgm:pt modelId="{77D2B1EF-1FFE-4A34-A7D9-914CFA4C1675}" type="pres">
      <dgm:prSet presAssocID="{FF911625-7487-46A5-9700-ADEAC18D70A7}" presName="bgRect" presStyleLbl="bgShp" presStyleIdx="3" presStyleCnt="4"/>
      <dgm:spPr/>
    </dgm:pt>
    <dgm:pt modelId="{448B8835-1C88-451A-AF04-85498B4A46C4}" type="pres">
      <dgm:prSet presAssocID="{FF911625-7487-46A5-9700-ADEAC18D70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41A69B6-DAD8-4496-98B8-67ADAD67E297}" type="pres">
      <dgm:prSet presAssocID="{FF911625-7487-46A5-9700-ADEAC18D70A7}" presName="spaceRect" presStyleCnt="0"/>
      <dgm:spPr/>
    </dgm:pt>
    <dgm:pt modelId="{7BA54DCF-B6C4-489C-B355-1FE2E2074BDB}" type="pres">
      <dgm:prSet presAssocID="{FF911625-7487-46A5-9700-ADEAC18D70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C02011-AE15-47D6-A7E1-D537E2A13AF9}" srcId="{9DF106C9-F0E0-4044-8E9C-0CB6EC6ECF67}" destId="{C714DC8A-80B4-469E-B90C-82E8BBE9FEE9}" srcOrd="1" destOrd="0" parTransId="{4A105A46-A1ED-4EAB-8CCB-BC83D6E12D45}" sibTransId="{5875D7A4-B1AE-49C9-9BDF-6E20163AFBEC}"/>
    <dgm:cxn modelId="{451C121B-6FE7-4C5C-974C-AD5C1762E60C}" type="presOf" srcId="{9DF106C9-F0E0-4044-8E9C-0CB6EC6ECF67}" destId="{0792C767-E2BF-4DE3-B310-87DDB81C2049}" srcOrd="0" destOrd="0" presId="urn:microsoft.com/office/officeart/2018/2/layout/IconVerticalSolidList"/>
    <dgm:cxn modelId="{751D8975-93FD-4541-B1A4-FE454B382675}" srcId="{9DF106C9-F0E0-4044-8E9C-0CB6EC6ECF67}" destId="{FF911625-7487-46A5-9700-ADEAC18D70A7}" srcOrd="3" destOrd="0" parTransId="{C96D0075-846F-49C3-A754-AE379E9C7851}" sibTransId="{3C51D00F-F408-48C7-893B-FF65E87A63D6}"/>
    <dgm:cxn modelId="{1888B681-8D1E-4C00-A5BD-30C0D86FAB94}" type="presOf" srcId="{3D75EFC7-DC79-45B7-840F-4EE78B4281EF}" destId="{F13C9268-F80C-4A50-A7E7-58E867303B4D}" srcOrd="0" destOrd="0" presId="urn:microsoft.com/office/officeart/2018/2/layout/IconVerticalSolidList"/>
    <dgm:cxn modelId="{4A0A4B83-4975-4E7F-88C3-09F86CE34F85}" type="presOf" srcId="{777B4AA1-C4DD-455D-9DDF-F85CBFA0F9A9}" destId="{0615261B-6B7D-4B55-AC21-2231E0963693}" srcOrd="0" destOrd="0" presId="urn:microsoft.com/office/officeart/2018/2/layout/IconVerticalSolidList"/>
    <dgm:cxn modelId="{2ADF6B88-9A3A-4A09-AF4A-FA821EFDCE68}" type="presOf" srcId="{FF911625-7487-46A5-9700-ADEAC18D70A7}" destId="{7BA54DCF-B6C4-489C-B355-1FE2E2074BDB}" srcOrd="0" destOrd="0" presId="urn:microsoft.com/office/officeart/2018/2/layout/IconVerticalSolidList"/>
    <dgm:cxn modelId="{D78AAA89-AE36-4455-9D91-12B82ABDBCBA}" type="presOf" srcId="{C714DC8A-80B4-469E-B90C-82E8BBE9FEE9}" destId="{8653436F-F676-4B91-BE76-461D0C07BC58}" srcOrd="0" destOrd="0" presId="urn:microsoft.com/office/officeart/2018/2/layout/IconVerticalSolidList"/>
    <dgm:cxn modelId="{368841D0-02C5-495C-9712-8E43220FC15E}" srcId="{9DF106C9-F0E0-4044-8E9C-0CB6EC6ECF67}" destId="{777B4AA1-C4DD-455D-9DDF-F85CBFA0F9A9}" srcOrd="0" destOrd="0" parTransId="{C8E4239F-1A3E-46A8-B37A-8E466B0A47CA}" sibTransId="{4DAF4AEC-845C-43F3-B38F-7008123DDCD5}"/>
    <dgm:cxn modelId="{017379F5-6574-4F64-A25F-39E89EAB9A0C}" srcId="{9DF106C9-F0E0-4044-8E9C-0CB6EC6ECF67}" destId="{3D75EFC7-DC79-45B7-840F-4EE78B4281EF}" srcOrd="2" destOrd="0" parTransId="{FE7851E3-8344-4238-9A5E-A322A7F2BD05}" sibTransId="{277F0938-0888-4D3A-8377-832A603BC3C3}"/>
    <dgm:cxn modelId="{2370721D-90C2-4628-AD2D-02829E06FA5E}" type="presParOf" srcId="{0792C767-E2BF-4DE3-B310-87DDB81C2049}" destId="{00D93438-5109-4926-94A6-030C494D5D3D}" srcOrd="0" destOrd="0" presId="urn:microsoft.com/office/officeart/2018/2/layout/IconVerticalSolidList"/>
    <dgm:cxn modelId="{B300185D-A327-4DAB-89C2-B8AC93E46555}" type="presParOf" srcId="{00D93438-5109-4926-94A6-030C494D5D3D}" destId="{B37E0449-E7A1-4B03-B5EC-F569CB0D0240}" srcOrd="0" destOrd="0" presId="urn:microsoft.com/office/officeart/2018/2/layout/IconVerticalSolidList"/>
    <dgm:cxn modelId="{01F936E3-B22A-4E85-9E56-39A3AE141F20}" type="presParOf" srcId="{00D93438-5109-4926-94A6-030C494D5D3D}" destId="{09F41FE2-79B0-4C8D-9F31-BDE97228FE00}" srcOrd="1" destOrd="0" presId="urn:microsoft.com/office/officeart/2018/2/layout/IconVerticalSolidList"/>
    <dgm:cxn modelId="{3A9F22EC-C00D-4D0B-8AD0-9CEAA92D67E0}" type="presParOf" srcId="{00D93438-5109-4926-94A6-030C494D5D3D}" destId="{62DF5ACC-1BB2-4866-8B3D-587CC20F7DF3}" srcOrd="2" destOrd="0" presId="urn:microsoft.com/office/officeart/2018/2/layout/IconVerticalSolidList"/>
    <dgm:cxn modelId="{C63E8374-2BB6-42FD-B7B0-6E378BECFA1E}" type="presParOf" srcId="{00D93438-5109-4926-94A6-030C494D5D3D}" destId="{0615261B-6B7D-4B55-AC21-2231E0963693}" srcOrd="3" destOrd="0" presId="urn:microsoft.com/office/officeart/2018/2/layout/IconVerticalSolidList"/>
    <dgm:cxn modelId="{86481A06-5F52-4CFA-864A-5B336E88F4EB}" type="presParOf" srcId="{0792C767-E2BF-4DE3-B310-87DDB81C2049}" destId="{B35059E0-8413-44CE-B79E-F24F1C14491D}" srcOrd="1" destOrd="0" presId="urn:microsoft.com/office/officeart/2018/2/layout/IconVerticalSolidList"/>
    <dgm:cxn modelId="{2CC4457A-30E3-4DB1-8431-AD1AA0E30E78}" type="presParOf" srcId="{0792C767-E2BF-4DE3-B310-87DDB81C2049}" destId="{542A312F-5064-414D-BD4B-01DD8890C908}" srcOrd="2" destOrd="0" presId="urn:microsoft.com/office/officeart/2018/2/layout/IconVerticalSolidList"/>
    <dgm:cxn modelId="{18166352-611E-4B5D-AD47-A14DDECDF11A}" type="presParOf" srcId="{542A312F-5064-414D-BD4B-01DD8890C908}" destId="{6A990832-39CF-4510-B477-FCF894F6549D}" srcOrd="0" destOrd="0" presId="urn:microsoft.com/office/officeart/2018/2/layout/IconVerticalSolidList"/>
    <dgm:cxn modelId="{88B5EAD5-3732-4583-9B22-788EED0F5515}" type="presParOf" srcId="{542A312F-5064-414D-BD4B-01DD8890C908}" destId="{41B55636-CE71-4DBB-A617-F9DA437D3A12}" srcOrd="1" destOrd="0" presId="urn:microsoft.com/office/officeart/2018/2/layout/IconVerticalSolidList"/>
    <dgm:cxn modelId="{42F1EC01-79E2-474A-897A-B57556378E62}" type="presParOf" srcId="{542A312F-5064-414D-BD4B-01DD8890C908}" destId="{FCAFED8D-7C1A-453C-88FB-97F38D690EF5}" srcOrd="2" destOrd="0" presId="urn:microsoft.com/office/officeart/2018/2/layout/IconVerticalSolidList"/>
    <dgm:cxn modelId="{87F92830-80CF-4350-A593-5C7640AFA4A8}" type="presParOf" srcId="{542A312F-5064-414D-BD4B-01DD8890C908}" destId="{8653436F-F676-4B91-BE76-461D0C07BC58}" srcOrd="3" destOrd="0" presId="urn:microsoft.com/office/officeart/2018/2/layout/IconVerticalSolidList"/>
    <dgm:cxn modelId="{C41C9700-1255-4670-8287-7B9F81DBE403}" type="presParOf" srcId="{0792C767-E2BF-4DE3-B310-87DDB81C2049}" destId="{257C04E9-564B-47B6-B8A9-161149561ECE}" srcOrd="3" destOrd="0" presId="urn:microsoft.com/office/officeart/2018/2/layout/IconVerticalSolidList"/>
    <dgm:cxn modelId="{8A1DD302-BCD9-45F0-BD9A-44018DA0730E}" type="presParOf" srcId="{0792C767-E2BF-4DE3-B310-87DDB81C2049}" destId="{34083556-2D6A-4C3F-A682-D1926A40EC83}" srcOrd="4" destOrd="0" presId="urn:microsoft.com/office/officeart/2018/2/layout/IconVerticalSolidList"/>
    <dgm:cxn modelId="{DCDBF8CD-AA14-44B2-A8C8-9636F78D80BD}" type="presParOf" srcId="{34083556-2D6A-4C3F-A682-D1926A40EC83}" destId="{C1B57948-1E16-4CAD-80FC-7B2F0C9BC24A}" srcOrd="0" destOrd="0" presId="urn:microsoft.com/office/officeart/2018/2/layout/IconVerticalSolidList"/>
    <dgm:cxn modelId="{2C6C0B89-8202-4477-AFF2-FAC2641642E8}" type="presParOf" srcId="{34083556-2D6A-4C3F-A682-D1926A40EC83}" destId="{7835F8B5-3FAC-446C-A0E7-3B352D296FDF}" srcOrd="1" destOrd="0" presId="urn:microsoft.com/office/officeart/2018/2/layout/IconVerticalSolidList"/>
    <dgm:cxn modelId="{193B3A6C-4F0A-4FFF-B128-598B7F12CDC3}" type="presParOf" srcId="{34083556-2D6A-4C3F-A682-D1926A40EC83}" destId="{1DD9317A-C4BF-461C-9B73-5805449A0727}" srcOrd="2" destOrd="0" presId="urn:microsoft.com/office/officeart/2018/2/layout/IconVerticalSolidList"/>
    <dgm:cxn modelId="{CE144D28-C85F-40B3-B3AB-241D3AED184D}" type="presParOf" srcId="{34083556-2D6A-4C3F-A682-D1926A40EC83}" destId="{F13C9268-F80C-4A50-A7E7-58E867303B4D}" srcOrd="3" destOrd="0" presId="urn:microsoft.com/office/officeart/2018/2/layout/IconVerticalSolidList"/>
    <dgm:cxn modelId="{426BC86F-CE72-4A36-B2D4-05015CD9245E}" type="presParOf" srcId="{0792C767-E2BF-4DE3-B310-87DDB81C2049}" destId="{F0708EC5-5006-455F-8B96-61917A82791A}" srcOrd="5" destOrd="0" presId="urn:microsoft.com/office/officeart/2018/2/layout/IconVerticalSolidList"/>
    <dgm:cxn modelId="{5B61CC29-B43E-4FC9-9015-09586C1A4C1C}" type="presParOf" srcId="{0792C767-E2BF-4DE3-B310-87DDB81C2049}" destId="{268D72A3-DD72-4B8F-B799-69BFB9E450C6}" srcOrd="6" destOrd="0" presId="urn:microsoft.com/office/officeart/2018/2/layout/IconVerticalSolidList"/>
    <dgm:cxn modelId="{B5F5C06C-1D15-481C-B31B-A5B39E0FA0A5}" type="presParOf" srcId="{268D72A3-DD72-4B8F-B799-69BFB9E450C6}" destId="{77D2B1EF-1FFE-4A34-A7D9-914CFA4C1675}" srcOrd="0" destOrd="0" presId="urn:microsoft.com/office/officeart/2018/2/layout/IconVerticalSolidList"/>
    <dgm:cxn modelId="{FFB7EF2B-FAB7-4CEC-81B9-17A66428C26C}" type="presParOf" srcId="{268D72A3-DD72-4B8F-B799-69BFB9E450C6}" destId="{448B8835-1C88-451A-AF04-85498B4A46C4}" srcOrd="1" destOrd="0" presId="urn:microsoft.com/office/officeart/2018/2/layout/IconVerticalSolidList"/>
    <dgm:cxn modelId="{0764A6A7-9550-4E67-B97E-2485E2B700CA}" type="presParOf" srcId="{268D72A3-DD72-4B8F-B799-69BFB9E450C6}" destId="{A41A69B6-DAD8-4496-98B8-67ADAD67E297}" srcOrd="2" destOrd="0" presId="urn:microsoft.com/office/officeart/2018/2/layout/IconVerticalSolidList"/>
    <dgm:cxn modelId="{60CCB78A-98EE-41F4-A2B1-676108789F53}" type="presParOf" srcId="{268D72A3-DD72-4B8F-B799-69BFB9E450C6}" destId="{7BA54DCF-B6C4-489C-B355-1FE2E2074B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58FCA6-5B6E-4393-ABE1-CCB3107E5B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C592CF-28B0-4271-9CF6-A115BF369D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It is also a backend tool for collecting telemetry data.</a:t>
          </a:r>
        </a:p>
      </dgm:t>
    </dgm:pt>
    <dgm:pt modelId="{6F9E5256-123E-4420-8584-772092833DE1}" type="parTrans" cxnId="{CBC85E43-CAD4-4E01-9C59-6884892DA870}">
      <dgm:prSet/>
      <dgm:spPr/>
      <dgm:t>
        <a:bodyPr/>
        <a:lstStyle/>
        <a:p>
          <a:endParaRPr lang="en-US"/>
        </a:p>
      </dgm:t>
    </dgm:pt>
    <dgm:pt modelId="{44B0596B-1594-431E-82B4-69D912E91485}" type="sibTrans" cxnId="{CBC85E43-CAD4-4E01-9C59-6884892DA870}">
      <dgm:prSet/>
      <dgm:spPr/>
      <dgm:t>
        <a:bodyPr/>
        <a:lstStyle/>
        <a:p>
          <a:endParaRPr lang="en-US"/>
        </a:p>
      </dgm:t>
    </dgm:pt>
    <dgm:pt modelId="{220F134F-79FE-4FFD-9F13-87EC9465A5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It is a simple way to store time series metrics.</a:t>
          </a:r>
        </a:p>
      </dgm:t>
    </dgm:pt>
    <dgm:pt modelId="{CA1F60B3-D115-48C5-96E7-083A86797B7F}" type="parTrans" cxnId="{428279CF-773D-47C5-A924-5297001C4B7E}">
      <dgm:prSet/>
      <dgm:spPr/>
      <dgm:t>
        <a:bodyPr/>
        <a:lstStyle/>
        <a:p>
          <a:endParaRPr lang="en-US"/>
        </a:p>
      </dgm:t>
    </dgm:pt>
    <dgm:pt modelId="{DBDB7EEB-6358-4799-9514-65A09615EEA2}" type="sibTrans" cxnId="{428279CF-773D-47C5-A924-5297001C4B7E}">
      <dgm:prSet/>
      <dgm:spPr/>
      <dgm:t>
        <a:bodyPr/>
        <a:lstStyle/>
        <a:p>
          <a:endParaRPr lang="en-US"/>
        </a:p>
      </dgm:t>
    </dgm:pt>
    <dgm:pt modelId="{7B54E258-67D3-464D-AE38-008D4A346F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It provides users with the tools they need to collect, store, check and query metrics.</a:t>
          </a:r>
        </a:p>
      </dgm:t>
    </dgm:pt>
    <dgm:pt modelId="{2FD62CE0-3D90-4776-81FE-7B69777623C5}" type="parTrans" cxnId="{CAD8B3AD-FCD8-4D12-A437-1E390486FE16}">
      <dgm:prSet/>
      <dgm:spPr/>
      <dgm:t>
        <a:bodyPr/>
        <a:lstStyle/>
        <a:p>
          <a:endParaRPr lang="en-US"/>
        </a:p>
      </dgm:t>
    </dgm:pt>
    <dgm:pt modelId="{4CC45256-960F-49CE-90CE-EFCB32FA3B8E}" type="sibTrans" cxnId="{CAD8B3AD-FCD8-4D12-A437-1E390486FE16}">
      <dgm:prSet/>
      <dgm:spPr/>
      <dgm:t>
        <a:bodyPr/>
        <a:lstStyle/>
        <a:p>
          <a:endParaRPr lang="en-US"/>
        </a:p>
      </dgm:t>
    </dgm:pt>
    <dgm:pt modelId="{011073F4-8512-44F9-9C29-9DB3FACA1C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Metrics(numeric measurements) are recorded over time. As a result, the developers are able visualize the collected data.</a:t>
          </a:r>
        </a:p>
      </dgm:t>
    </dgm:pt>
    <dgm:pt modelId="{67B49C71-3DBC-4D18-AD41-63132FAD3103}" type="parTrans" cxnId="{61070AD3-7F75-4A9D-B8E0-DFAE9468DFB1}">
      <dgm:prSet/>
      <dgm:spPr/>
      <dgm:t>
        <a:bodyPr/>
        <a:lstStyle/>
        <a:p>
          <a:endParaRPr lang="en-US"/>
        </a:p>
      </dgm:t>
    </dgm:pt>
    <dgm:pt modelId="{5DCCBBDE-638D-416E-8AEA-71C8573795FF}" type="sibTrans" cxnId="{61070AD3-7F75-4A9D-B8E0-DFAE9468DFB1}">
      <dgm:prSet/>
      <dgm:spPr/>
      <dgm:t>
        <a:bodyPr/>
        <a:lstStyle/>
        <a:p>
          <a:endParaRPr lang="en-US"/>
        </a:p>
      </dgm:t>
    </dgm:pt>
    <dgm:pt modelId="{598CB028-C892-4E66-A2CC-9CA9AF7E46D2}" type="pres">
      <dgm:prSet presAssocID="{CE58FCA6-5B6E-4393-ABE1-CCB3107E5B9F}" presName="root" presStyleCnt="0">
        <dgm:presLayoutVars>
          <dgm:dir/>
          <dgm:resizeHandles val="exact"/>
        </dgm:presLayoutVars>
      </dgm:prSet>
      <dgm:spPr/>
    </dgm:pt>
    <dgm:pt modelId="{FFACFD13-E7EF-4D14-810E-693907122DAB}" type="pres">
      <dgm:prSet presAssocID="{2CC592CF-28B0-4271-9CF6-A115BF369D4C}" presName="compNode" presStyleCnt="0"/>
      <dgm:spPr/>
    </dgm:pt>
    <dgm:pt modelId="{A261683C-D1BF-4474-AAA5-E80C2CDF38C5}" type="pres">
      <dgm:prSet presAssocID="{2CC592CF-28B0-4271-9CF6-A115BF369D4C}" presName="bgRect" presStyleLbl="bgShp" presStyleIdx="0" presStyleCnt="4"/>
      <dgm:spPr/>
    </dgm:pt>
    <dgm:pt modelId="{B085E53F-B014-4167-873B-2B99723455E4}" type="pres">
      <dgm:prSet presAssocID="{2CC592CF-28B0-4271-9CF6-A115BF369D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4FA545-D829-4FB8-9EDD-6B85CEC3FFC0}" type="pres">
      <dgm:prSet presAssocID="{2CC592CF-28B0-4271-9CF6-A115BF369D4C}" presName="spaceRect" presStyleCnt="0"/>
      <dgm:spPr/>
    </dgm:pt>
    <dgm:pt modelId="{AB237A89-09EE-4B55-905D-EEEE8936A10E}" type="pres">
      <dgm:prSet presAssocID="{2CC592CF-28B0-4271-9CF6-A115BF369D4C}" presName="parTx" presStyleLbl="revTx" presStyleIdx="0" presStyleCnt="4">
        <dgm:presLayoutVars>
          <dgm:chMax val="0"/>
          <dgm:chPref val="0"/>
        </dgm:presLayoutVars>
      </dgm:prSet>
      <dgm:spPr/>
    </dgm:pt>
    <dgm:pt modelId="{2778D6CE-ECDB-4E91-A33D-2E749CD0A901}" type="pres">
      <dgm:prSet presAssocID="{44B0596B-1594-431E-82B4-69D912E91485}" presName="sibTrans" presStyleCnt="0"/>
      <dgm:spPr/>
    </dgm:pt>
    <dgm:pt modelId="{B0F4400B-2E37-4C48-B81B-8984E4771929}" type="pres">
      <dgm:prSet presAssocID="{220F134F-79FE-4FFD-9F13-87EC9465A5B0}" presName="compNode" presStyleCnt="0"/>
      <dgm:spPr/>
    </dgm:pt>
    <dgm:pt modelId="{46204DC8-323E-4E7B-839E-A1F028B5C73B}" type="pres">
      <dgm:prSet presAssocID="{220F134F-79FE-4FFD-9F13-87EC9465A5B0}" presName="bgRect" presStyleLbl="bgShp" presStyleIdx="1" presStyleCnt="4"/>
      <dgm:spPr/>
    </dgm:pt>
    <dgm:pt modelId="{86033BE2-02F3-4A18-8EC6-24E18342905C}" type="pres">
      <dgm:prSet presAssocID="{220F134F-79FE-4FFD-9F13-87EC9465A5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BE6C72C-D4E1-4DA2-A2F7-B8543CEABEA7}" type="pres">
      <dgm:prSet presAssocID="{220F134F-79FE-4FFD-9F13-87EC9465A5B0}" presName="spaceRect" presStyleCnt="0"/>
      <dgm:spPr/>
    </dgm:pt>
    <dgm:pt modelId="{C77AFD37-6D4B-4609-908C-9A516B8FB029}" type="pres">
      <dgm:prSet presAssocID="{220F134F-79FE-4FFD-9F13-87EC9465A5B0}" presName="parTx" presStyleLbl="revTx" presStyleIdx="1" presStyleCnt="4">
        <dgm:presLayoutVars>
          <dgm:chMax val="0"/>
          <dgm:chPref val="0"/>
        </dgm:presLayoutVars>
      </dgm:prSet>
      <dgm:spPr/>
    </dgm:pt>
    <dgm:pt modelId="{C8875F5F-72EC-47F6-A822-CAFB57F071C5}" type="pres">
      <dgm:prSet presAssocID="{DBDB7EEB-6358-4799-9514-65A09615EEA2}" presName="sibTrans" presStyleCnt="0"/>
      <dgm:spPr/>
    </dgm:pt>
    <dgm:pt modelId="{CA6E2A72-4D16-4B95-B28B-4EA2C7769D68}" type="pres">
      <dgm:prSet presAssocID="{7B54E258-67D3-464D-AE38-008D4A346F8E}" presName="compNode" presStyleCnt="0"/>
      <dgm:spPr/>
    </dgm:pt>
    <dgm:pt modelId="{25C471E3-D182-42D0-AA37-1E8F3E18E686}" type="pres">
      <dgm:prSet presAssocID="{7B54E258-67D3-464D-AE38-008D4A346F8E}" presName="bgRect" presStyleLbl="bgShp" presStyleIdx="2" presStyleCnt="4"/>
      <dgm:spPr/>
    </dgm:pt>
    <dgm:pt modelId="{B5489EDF-4BB0-4953-8556-12C58FCB6E04}" type="pres">
      <dgm:prSet presAssocID="{7B54E258-67D3-464D-AE38-008D4A346F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A136EE5-610F-4971-BAEF-C9704DB001C1}" type="pres">
      <dgm:prSet presAssocID="{7B54E258-67D3-464D-AE38-008D4A346F8E}" presName="spaceRect" presStyleCnt="0"/>
      <dgm:spPr/>
    </dgm:pt>
    <dgm:pt modelId="{C95B5E22-4C32-4F2E-B5DC-EC0A24E23C8D}" type="pres">
      <dgm:prSet presAssocID="{7B54E258-67D3-464D-AE38-008D4A346F8E}" presName="parTx" presStyleLbl="revTx" presStyleIdx="2" presStyleCnt="4">
        <dgm:presLayoutVars>
          <dgm:chMax val="0"/>
          <dgm:chPref val="0"/>
        </dgm:presLayoutVars>
      </dgm:prSet>
      <dgm:spPr/>
    </dgm:pt>
    <dgm:pt modelId="{3834E9F4-29D6-4B21-9047-7FFAB621F85A}" type="pres">
      <dgm:prSet presAssocID="{4CC45256-960F-49CE-90CE-EFCB32FA3B8E}" presName="sibTrans" presStyleCnt="0"/>
      <dgm:spPr/>
    </dgm:pt>
    <dgm:pt modelId="{879F0259-D767-4BAA-81B9-44781E9E8512}" type="pres">
      <dgm:prSet presAssocID="{011073F4-8512-44F9-9C29-9DB3FACA1CE2}" presName="compNode" presStyleCnt="0"/>
      <dgm:spPr/>
    </dgm:pt>
    <dgm:pt modelId="{730B78CA-796A-4BF4-9771-CCB206029EF5}" type="pres">
      <dgm:prSet presAssocID="{011073F4-8512-44F9-9C29-9DB3FACA1CE2}" presName="bgRect" presStyleLbl="bgShp" presStyleIdx="3" presStyleCnt="4"/>
      <dgm:spPr/>
    </dgm:pt>
    <dgm:pt modelId="{1FB871BE-23D5-4E5D-99E1-C7987BB0FDB1}" type="pres">
      <dgm:prSet presAssocID="{011073F4-8512-44F9-9C29-9DB3FACA1C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376DE40-6A8D-4D3C-B25D-D263A5441E3F}" type="pres">
      <dgm:prSet presAssocID="{011073F4-8512-44F9-9C29-9DB3FACA1CE2}" presName="spaceRect" presStyleCnt="0"/>
      <dgm:spPr/>
    </dgm:pt>
    <dgm:pt modelId="{19331690-7B23-4C6E-A229-2C58CCF47E53}" type="pres">
      <dgm:prSet presAssocID="{011073F4-8512-44F9-9C29-9DB3FACA1C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C85E43-CAD4-4E01-9C59-6884892DA870}" srcId="{CE58FCA6-5B6E-4393-ABE1-CCB3107E5B9F}" destId="{2CC592CF-28B0-4271-9CF6-A115BF369D4C}" srcOrd="0" destOrd="0" parTransId="{6F9E5256-123E-4420-8584-772092833DE1}" sibTransId="{44B0596B-1594-431E-82B4-69D912E91485}"/>
    <dgm:cxn modelId="{575BCB53-B6A9-4798-9800-DBA7D5841B10}" type="presOf" srcId="{CE58FCA6-5B6E-4393-ABE1-CCB3107E5B9F}" destId="{598CB028-C892-4E66-A2CC-9CA9AF7E46D2}" srcOrd="0" destOrd="0" presId="urn:microsoft.com/office/officeart/2018/2/layout/IconVerticalSolidList"/>
    <dgm:cxn modelId="{83C75986-B725-494B-BDEB-435E19A5E782}" type="presOf" srcId="{2CC592CF-28B0-4271-9CF6-A115BF369D4C}" destId="{AB237A89-09EE-4B55-905D-EEEE8936A10E}" srcOrd="0" destOrd="0" presId="urn:microsoft.com/office/officeart/2018/2/layout/IconVerticalSolidList"/>
    <dgm:cxn modelId="{D76467A7-4E47-4D03-A5E9-876D513844E9}" type="presOf" srcId="{011073F4-8512-44F9-9C29-9DB3FACA1CE2}" destId="{19331690-7B23-4C6E-A229-2C58CCF47E53}" srcOrd="0" destOrd="0" presId="urn:microsoft.com/office/officeart/2018/2/layout/IconVerticalSolidList"/>
    <dgm:cxn modelId="{CAD8B3AD-FCD8-4D12-A437-1E390486FE16}" srcId="{CE58FCA6-5B6E-4393-ABE1-CCB3107E5B9F}" destId="{7B54E258-67D3-464D-AE38-008D4A346F8E}" srcOrd="2" destOrd="0" parTransId="{2FD62CE0-3D90-4776-81FE-7B69777623C5}" sibTransId="{4CC45256-960F-49CE-90CE-EFCB32FA3B8E}"/>
    <dgm:cxn modelId="{42B70FBA-6144-47B4-8447-4269CCDEB7A6}" type="presOf" srcId="{220F134F-79FE-4FFD-9F13-87EC9465A5B0}" destId="{C77AFD37-6D4B-4609-908C-9A516B8FB029}" srcOrd="0" destOrd="0" presId="urn:microsoft.com/office/officeart/2018/2/layout/IconVerticalSolidList"/>
    <dgm:cxn modelId="{428279CF-773D-47C5-A924-5297001C4B7E}" srcId="{CE58FCA6-5B6E-4393-ABE1-CCB3107E5B9F}" destId="{220F134F-79FE-4FFD-9F13-87EC9465A5B0}" srcOrd="1" destOrd="0" parTransId="{CA1F60B3-D115-48C5-96E7-083A86797B7F}" sibTransId="{DBDB7EEB-6358-4799-9514-65A09615EEA2}"/>
    <dgm:cxn modelId="{61070AD3-7F75-4A9D-B8E0-DFAE9468DFB1}" srcId="{CE58FCA6-5B6E-4393-ABE1-CCB3107E5B9F}" destId="{011073F4-8512-44F9-9C29-9DB3FACA1CE2}" srcOrd="3" destOrd="0" parTransId="{67B49C71-3DBC-4D18-AD41-63132FAD3103}" sibTransId="{5DCCBBDE-638D-416E-8AEA-71C8573795FF}"/>
    <dgm:cxn modelId="{DAC83DEF-86E4-43B7-98A0-C9EDB1AEA1B7}" type="presOf" srcId="{7B54E258-67D3-464D-AE38-008D4A346F8E}" destId="{C95B5E22-4C32-4F2E-B5DC-EC0A24E23C8D}" srcOrd="0" destOrd="0" presId="urn:microsoft.com/office/officeart/2018/2/layout/IconVerticalSolidList"/>
    <dgm:cxn modelId="{AFF483EB-7AC6-4575-A89C-50D874FA337A}" type="presParOf" srcId="{598CB028-C892-4E66-A2CC-9CA9AF7E46D2}" destId="{FFACFD13-E7EF-4D14-810E-693907122DAB}" srcOrd="0" destOrd="0" presId="urn:microsoft.com/office/officeart/2018/2/layout/IconVerticalSolidList"/>
    <dgm:cxn modelId="{0E15C81B-B1B6-4A66-AB1E-398DD9ED6ED6}" type="presParOf" srcId="{FFACFD13-E7EF-4D14-810E-693907122DAB}" destId="{A261683C-D1BF-4474-AAA5-E80C2CDF38C5}" srcOrd="0" destOrd="0" presId="urn:microsoft.com/office/officeart/2018/2/layout/IconVerticalSolidList"/>
    <dgm:cxn modelId="{36B60C7E-D413-40F1-ABCB-F9CAE5820CEE}" type="presParOf" srcId="{FFACFD13-E7EF-4D14-810E-693907122DAB}" destId="{B085E53F-B014-4167-873B-2B99723455E4}" srcOrd="1" destOrd="0" presId="urn:microsoft.com/office/officeart/2018/2/layout/IconVerticalSolidList"/>
    <dgm:cxn modelId="{F43550B7-D762-4957-9F1E-6118DE91CFB1}" type="presParOf" srcId="{FFACFD13-E7EF-4D14-810E-693907122DAB}" destId="{764FA545-D829-4FB8-9EDD-6B85CEC3FFC0}" srcOrd="2" destOrd="0" presId="urn:microsoft.com/office/officeart/2018/2/layout/IconVerticalSolidList"/>
    <dgm:cxn modelId="{EB71EBCE-E490-4A2D-BA06-39EA0B9A4FFE}" type="presParOf" srcId="{FFACFD13-E7EF-4D14-810E-693907122DAB}" destId="{AB237A89-09EE-4B55-905D-EEEE8936A10E}" srcOrd="3" destOrd="0" presId="urn:microsoft.com/office/officeart/2018/2/layout/IconVerticalSolidList"/>
    <dgm:cxn modelId="{CA7D6A2A-5740-4FCA-8DAD-60DCA2AE1919}" type="presParOf" srcId="{598CB028-C892-4E66-A2CC-9CA9AF7E46D2}" destId="{2778D6CE-ECDB-4E91-A33D-2E749CD0A901}" srcOrd="1" destOrd="0" presId="urn:microsoft.com/office/officeart/2018/2/layout/IconVerticalSolidList"/>
    <dgm:cxn modelId="{0AA7EEC4-EB59-4487-9945-CE875B29B2DF}" type="presParOf" srcId="{598CB028-C892-4E66-A2CC-9CA9AF7E46D2}" destId="{B0F4400B-2E37-4C48-B81B-8984E4771929}" srcOrd="2" destOrd="0" presId="urn:microsoft.com/office/officeart/2018/2/layout/IconVerticalSolidList"/>
    <dgm:cxn modelId="{467DF2F4-225C-4694-9838-B4A63B07B8AE}" type="presParOf" srcId="{B0F4400B-2E37-4C48-B81B-8984E4771929}" destId="{46204DC8-323E-4E7B-839E-A1F028B5C73B}" srcOrd="0" destOrd="0" presId="urn:microsoft.com/office/officeart/2018/2/layout/IconVerticalSolidList"/>
    <dgm:cxn modelId="{4B9A399B-13C9-4B2F-A6CF-B41BEBFC1E28}" type="presParOf" srcId="{B0F4400B-2E37-4C48-B81B-8984E4771929}" destId="{86033BE2-02F3-4A18-8EC6-24E18342905C}" srcOrd="1" destOrd="0" presId="urn:microsoft.com/office/officeart/2018/2/layout/IconVerticalSolidList"/>
    <dgm:cxn modelId="{E06722D7-4CAB-434E-AFA6-46C485C4399E}" type="presParOf" srcId="{B0F4400B-2E37-4C48-B81B-8984E4771929}" destId="{4BE6C72C-D4E1-4DA2-A2F7-B8543CEABEA7}" srcOrd="2" destOrd="0" presId="urn:microsoft.com/office/officeart/2018/2/layout/IconVerticalSolidList"/>
    <dgm:cxn modelId="{9E8C4A68-F2F2-4D6A-B5D0-BC99ED109882}" type="presParOf" srcId="{B0F4400B-2E37-4C48-B81B-8984E4771929}" destId="{C77AFD37-6D4B-4609-908C-9A516B8FB029}" srcOrd="3" destOrd="0" presId="urn:microsoft.com/office/officeart/2018/2/layout/IconVerticalSolidList"/>
    <dgm:cxn modelId="{49D7C194-8F1D-4B73-96F1-49ED414A8519}" type="presParOf" srcId="{598CB028-C892-4E66-A2CC-9CA9AF7E46D2}" destId="{C8875F5F-72EC-47F6-A822-CAFB57F071C5}" srcOrd="3" destOrd="0" presId="urn:microsoft.com/office/officeart/2018/2/layout/IconVerticalSolidList"/>
    <dgm:cxn modelId="{DC993E38-B970-432F-85A3-A83A5241D607}" type="presParOf" srcId="{598CB028-C892-4E66-A2CC-9CA9AF7E46D2}" destId="{CA6E2A72-4D16-4B95-B28B-4EA2C7769D68}" srcOrd="4" destOrd="0" presId="urn:microsoft.com/office/officeart/2018/2/layout/IconVerticalSolidList"/>
    <dgm:cxn modelId="{DE9AEECE-218F-4219-B4A3-769B6BACF926}" type="presParOf" srcId="{CA6E2A72-4D16-4B95-B28B-4EA2C7769D68}" destId="{25C471E3-D182-42D0-AA37-1E8F3E18E686}" srcOrd="0" destOrd="0" presId="urn:microsoft.com/office/officeart/2018/2/layout/IconVerticalSolidList"/>
    <dgm:cxn modelId="{BA1EED1E-C477-40F2-A88D-C1CFF0BAB81E}" type="presParOf" srcId="{CA6E2A72-4D16-4B95-B28B-4EA2C7769D68}" destId="{B5489EDF-4BB0-4953-8556-12C58FCB6E04}" srcOrd="1" destOrd="0" presId="urn:microsoft.com/office/officeart/2018/2/layout/IconVerticalSolidList"/>
    <dgm:cxn modelId="{B2864930-751F-4B79-96B2-4071EDBA32AE}" type="presParOf" srcId="{CA6E2A72-4D16-4B95-B28B-4EA2C7769D68}" destId="{7A136EE5-610F-4971-BAEF-C9704DB001C1}" srcOrd="2" destOrd="0" presId="urn:microsoft.com/office/officeart/2018/2/layout/IconVerticalSolidList"/>
    <dgm:cxn modelId="{B3CC8084-7991-4BAD-9F07-F7E2CEC03F86}" type="presParOf" srcId="{CA6E2A72-4D16-4B95-B28B-4EA2C7769D68}" destId="{C95B5E22-4C32-4F2E-B5DC-EC0A24E23C8D}" srcOrd="3" destOrd="0" presId="urn:microsoft.com/office/officeart/2018/2/layout/IconVerticalSolidList"/>
    <dgm:cxn modelId="{5229DDA9-B742-4087-AC2B-C3EBE27002B8}" type="presParOf" srcId="{598CB028-C892-4E66-A2CC-9CA9AF7E46D2}" destId="{3834E9F4-29D6-4B21-9047-7FFAB621F85A}" srcOrd="5" destOrd="0" presId="urn:microsoft.com/office/officeart/2018/2/layout/IconVerticalSolidList"/>
    <dgm:cxn modelId="{E54F3366-D84B-4871-8A90-32DCBD24ED37}" type="presParOf" srcId="{598CB028-C892-4E66-A2CC-9CA9AF7E46D2}" destId="{879F0259-D767-4BAA-81B9-44781E9E8512}" srcOrd="6" destOrd="0" presId="urn:microsoft.com/office/officeart/2018/2/layout/IconVerticalSolidList"/>
    <dgm:cxn modelId="{88876E18-A982-4265-A0AA-9C6BA87DF0C1}" type="presParOf" srcId="{879F0259-D767-4BAA-81B9-44781E9E8512}" destId="{730B78CA-796A-4BF4-9771-CCB206029EF5}" srcOrd="0" destOrd="0" presId="urn:microsoft.com/office/officeart/2018/2/layout/IconVerticalSolidList"/>
    <dgm:cxn modelId="{3B041CB2-20C9-4E9F-AA09-7B0113641500}" type="presParOf" srcId="{879F0259-D767-4BAA-81B9-44781E9E8512}" destId="{1FB871BE-23D5-4E5D-99E1-C7987BB0FDB1}" srcOrd="1" destOrd="0" presId="urn:microsoft.com/office/officeart/2018/2/layout/IconVerticalSolidList"/>
    <dgm:cxn modelId="{C2D1E589-4FED-46C0-B7BE-A82DECF4BF5F}" type="presParOf" srcId="{879F0259-D767-4BAA-81B9-44781E9E8512}" destId="{D376DE40-6A8D-4D3C-B25D-D263A5441E3F}" srcOrd="2" destOrd="0" presId="urn:microsoft.com/office/officeart/2018/2/layout/IconVerticalSolidList"/>
    <dgm:cxn modelId="{803D4D5F-8C28-44DB-932B-BC069AA52DE4}" type="presParOf" srcId="{879F0259-D767-4BAA-81B9-44781E9E8512}" destId="{19331690-7B23-4C6E-A229-2C58CCF4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1F2CA-217B-4D28-89EB-FD468A869D8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8E2B1-0BF1-44AE-9B6D-9415FD21ED6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4A98-9F16-407E-8E03-696FBBC8FDD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OTel collects several classes of telemetry data and exports them to backend tools – Jaeger, Zipkin, ELK Stack, Prometheus, etc.</a:t>
          </a:r>
        </a:p>
      </dsp:txBody>
      <dsp:txXfrm>
        <a:off x="1057183" y="1805"/>
        <a:ext cx="9458416" cy="915310"/>
      </dsp:txXfrm>
    </dsp:sp>
    <dsp:sp modelId="{ED398F91-E76E-49D1-935E-73DADF81AD5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5FB19-05BC-4801-B33B-179C0DDA9EB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D88D0-D807-464D-8863-8B084000AF6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OTel is used to track or trace requests made to any API.</a:t>
          </a:r>
        </a:p>
      </dsp:txBody>
      <dsp:txXfrm>
        <a:off x="1057183" y="1145944"/>
        <a:ext cx="9458416" cy="915310"/>
      </dsp:txXfrm>
    </dsp:sp>
    <dsp:sp modelId="{8C19D3FB-8A45-4249-9B2E-0ED84B24E72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CF044-4A0F-430A-85E2-1F699E5D6E1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8529F-A30E-4F97-A792-B9306A240EF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provides all the details of the request made.</a:t>
          </a:r>
        </a:p>
      </dsp:txBody>
      <dsp:txXfrm>
        <a:off x="1057183" y="2290082"/>
        <a:ext cx="9458416" cy="915310"/>
      </dsp:txXfrm>
    </dsp:sp>
    <dsp:sp modelId="{DF9B5BF2-2FEB-44EF-8807-8F2386A913A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C3190-6BAC-450C-8880-E45D8AFE44B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1567C-0B5F-4E0D-9FAE-EC50BA2B4D6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These tools collect the details and show us these details systematically.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E0449-E7A1-4B03-B5EC-F569CB0D024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41FE2-79B0-4C8D-9F31-BDE97228FE0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5261B-6B7D-4B55-AC21-2231E096369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a distributed tracing system.</a:t>
          </a:r>
        </a:p>
      </dsp:txBody>
      <dsp:txXfrm>
        <a:off x="1057183" y="1805"/>
        <a:ext cx="9458416" cy="915310"/>
      </dsp:txXfrm>
    </dsp:sp>
    <dsp:sp modelId="{6A990832-39CF-4510-B477-FCF894F6549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55636-CE71-4DBB-A617-F9DA437D3A1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3436F-F676-4B91-BE76-461D0C07BC5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helps gather timing data needed to troubleshoot latency problems in service architectures.</a:t>
          </a:r>
        </a:p>
      </dsp:txBody>
      <dsp:txXfrm>
        <a:off x="1057183" y="1145944"/>
        <a:ext cx="9458416" cy="915310"/>
      </dsp:txXfrm>
    </dsp:sp>
    <dsp:sp modelId="{C1B57948-1E16-4CAD-80FC-7B2F0C9BC24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5F8B5-3FAC-446C-A0E7-3B352D296FD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C9268-F80C-4A50-A7E7-58E867303B4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collects telemetry data and shows the results in a systematic way to the developers.</a:t>
          </a:r>
        </a:p>
      </dsp:txBody>
      <dsp:txXfrm>
        <a:off x="1057183" y="2290082"/>
        <a:ext cx="9458416" cy="915310"/>
      </dsp:txXfrm>
    </dsp:sp>
    <dsp:sp modelId="{77D2B1EF-1FFE-4A34-A7D9-914CFA4C1675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B8835-1C88-451A-AF04-85498B4A46C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4DCF-B6C4-489C-B355-1FE2E2074BD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developers are then able to trace the requests made to the API.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1683C-D1BF-4474-AAA5-E80C2CDF38C5}">
      <dsp:nvSpPr>
        <dsp:cNvPr id="0" name=""/>
        <dsp:cNvSpPr/>
      </dsp:nvSpPr>
      <dsp:spPr>
        <a:xfrm>
          <a:off x="0" y="4837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5E53F-B014-4167-873B-2B99723455E4}">
      <dsp:nvSpPr>
        <dsp:cNvPr id="0" name=""/>
        <dsp:cNvSpPr/>
      </dsp:nvSpPr>
      <dsp:spPr>
        <a:xfrm>
          <a:off x="320557" y="243268"/>
          <a:ext cx="583400" cy="58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7A89-09EE-4B55-905D-EEEE8936A10E}">
      <dsp:nvSpPr>
        <dsp:cNvPr id="0" name=""/>
        <dsp:cNvSpPr/>
      </dsp:nvSpPr>
      <dsp:spPr>
        <a:xfrm>
          <a:off x="1224514" y="4837"/>
          <a:ext cx="5382439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It is also a backend tool for collecting telemetry data.</a:t>
          </a:r>
        </a:p>
      </dsp:txBody>
      <dsp:txXfrm>
        <a:off x="1224514" y="4837"/>
        <a:ext cx="5382439" cy="1125923"/>
      </dsp:txXfrm>
    </dsp:sp>
    <dsp:sp modelId="{46204DC8-323E-4E7B-839E-A1F028B5C73B}">
      <dsp:nvSpPr>
        <dsp:cNvPr id="0" name=""/>
        <dsp:cNvSpPr/>
      </dsp:nvSpPr>
      <dsp:spPr>
        <a:xfrm>
          <a:off x="0" y="1412242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33BE2-02F3-4A18-8EC6-24E18342905C}">
      <dsp:nvSpPr>
        <dsp:cNvPr id="0" name=""/>
        <dsp:cNvSpPr/>
      </dsp:nvSpPr>
      <dsp:spPr>
        <a:xfrm>
          <a:off x="320557" y="1650672"/>
          <a:ext cx="583400" cy="58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AFD37-6D4B-4609-908C-9A516B8FB029}">
      <dsp:nvSpPr>
        <dsp:cNvPr id="0" name=""/>
        <dsp:cNvSpPr/>
      </dsp:nvSpPr>
      <dsp:spPr>
        <a:xfrm>
          <a:off x="1224514" y="1412242"/>
          <a:ext cx="5382439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It is a simple way to store time series metrics.</a:t>
          </a:r>
        </a:p>
      </dsp:txBody>
      <dsp:txXfrm>
        <a:off x="1224514" y="1412242"/>
        <a:ext cx="5382439" cy="1125923"/>
      </dsp:txXfrm>
    </dsp:sp>
    <dsp:sp modelId="{25C471E3-D182-42D0-AA37-1E8F3E18E686}">
      <dsp:nvSpPr>
        <dsp:cNvPr id="0" name=""/>
        <dsp:cNvSpPr/>
      </dsp:nvSpPr>
      <dsp:spPr>
        <a:xfrm>
          <a:off x="0" y="2819646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89EDF-4BB0-4953-8556-12C58FCB6E04}">
      <dsp:nvSpPr>
        <dsp:cNvPr id="0" name=""/>
        <dsp:cNvSpPr/>
      </dsp:nvSpPr>
      <dsp:spPr>
        <a:xfrm>
          <a:off x="320557" y="3058077"/>
          <a:ext cx="583400" cy="58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B5E22-4C32-4F2E-B5DC-EC0A24E23C8D}">
      <dsp:nvSpPr>
        <dsp:cNvPr id="0" name=""/>
        <dsp:cNvSpPr/>
      </dsp:nvSpPr>
      <dsp:spPr>
        <a:xfrm>
          <a:off x="1224514" y="2819646"/>
          <a:ext cx="5382439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It provides users with the tools they need to collect, store, check and query metrics.</a:t>
          </a:r>
        </a:p>
      </dsp:txBody>
      <dsp:txXfrm>
        <a:off x="1224514" y="2819646"/>
        <a:ext cx="5382439" cy="1125923"/>
      </dsp:txXfrm>
    </dsp:sp>
    <dsp:sp modelId="{730B78CA-796A-4BF4-9771-CCB206029EF5}">
      <dsp:nvSpPr>
        <dsp:cNvPr id="0" name=""/>
        <dsp:cNvSpPr/>
      </dsp:nvSpPr>
      <dsp:spPr>
        <a:xfrm>
          <a:off x="0" y="4227050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871BE-23D5-4E5D-99E1-C7987BB0FDB1}">
      <dsp:nvSpPr>
        <dsp:cNvPr id="0" name=""/>
        <dsp:cNvSpPr/>
      </dsp:nvSpPr>
      <dsp:spPr>
        <a:xfrm>
          <a:off x="320870" y="4465481"/>
          <a:ext cx="583400" cy="582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31690-7B23-4C6E-A229-2C58CCF47E53}">
      <dsp:nvSpPr>
        <dsp:cNvPr id="0" name=""/>
        <dsp:cNvSpPr/>
      </dsp:nvSpPr>
      <dsp:spPr>
        <a:xfrm>
          <a:off x="1225141" y="4227050"/>
          <a:ext cx="5342331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Metrics(numeric measurements) are recorded over time. As a result, the developers are able visualize the collected data.</a:t>
          </a:r>
        </a:p>
      </dsp:txBody>
      <dsp:txXfrm>
        <a:off x="1225141" y="4227050"/>
        <a:ext cx="5342331" cy="1125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OpenTelemetry using ASP.NET Core 6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Created By – Rahul Ranjan</a:t>
            </a:r>
          </a:p>
          <a:p>
            <a:r>
              <a:rPr lang="en-US">
                <a:cs typeface="Calibri"/>
              </a:rPr>
              <a:t>Employee ID: 2048766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776B-4301-4F24-8CF7-DE740DFF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148215"/>
            <a:ext cx="10825161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View: Adding our own Logs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07DAB-E748-4503-80BD-C39F15B76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38" y="1271588"/>
            <a:ext cx="9558337" cy="53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4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423D-B08E-44EA-96F5-1FB1D01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0" y="424740"/>
            <a:ext cx="5356151" cy="761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Four artificial pine trees">
            <a:extLst>
              <a:ext uri="{FF2B5EF4-FFF2-40B4-BE49-F238E27FC236}">
                <a16:creationId xmlns:a16="http://schemas.microsoft.com/office/drawing/2014/main" id="{B85D7F23-3BBD-49E8-9B16-A92504E8F2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r="23748" b="-1"/>
          <a:stretch/>
        </p:blipFill>
        <p:spPr>
          <a:xfrm>
            <a:off x="20" y="10"/>
            <a:ext cx="616782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2B06-8F85-4EFA-91A2-BD0943B1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7848" y="1371601"/>
            <a:ext cx="5690777" cy="52292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First, we need to run the images of Jaeger, Zipkin, Elasticsearch, Logstash and Kibana as containers in Docker or in Kubernetes (K8s).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Then, we need to check their respective localhost URLs in our browser.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Using their URLs, we needed to send our data to them.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need to collect ASP.NET (internal) request and response data as well as the HTTP (external) request and response data.</a:t>
            </a:r>
          </a:p>
        </p:txBody>
      </p:sp>
    </p:spTree>
    <p:extLst>
      <p:ext uri="{BB962C8B-B14F-4D97-AF65-F5344CB8AC3E}">
        <p14:creationId xmlns:p14="http://schemas.microsoft.com/office/powerpoint/2010/main" val="2732791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F407-3AAD-4E93-9BD9-578883FE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80" y="92257"/>
            <a:ext cx="10963620" cy="6792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Applications &amp; OTel Architecture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7FF170-384C-44A2-AB14-29C3433043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0181" y="1142999"/>
            <a:ext cx="4496144" cy="2028826"/>
          </a:xfrm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</p:pic>
      <p:pic>
        <p:nvPicPr>
          <p:cNvPr id="9" name="Content Placeholder 8" descr="Close-up of a real snowflake">
            <a:extLst>
              <a:ext uri="{FF2B5EF4-FFF2-40B4-BE49-F238E27FC236}">
                <a16:creationId xmlns:a16="http://schemas.microsoft.com/office/drawing/2014/main" id="{88F8C6D8-38BC-436B-9350-C6DC398F1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180" y="3486149"/>
            <a:ext cx="4496145" cy="30861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30ECB2-661C-418C-93D6-289DEDD29AE7}"/>
              </a:ext>
            </a:extLst>
          </p:cNvPr>
          <p:cNvSpPr/>
          <p:nvPr/>
        </p:nvSpPr>
        <p:spPr>
          <a:xfrm>
            <a:off x="552108" y="3592096"/>
            <a:ext cx="3101042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Worker Services</a:t>
            </a:r>
          </a:p>
          <a:p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</a:p>
          <a:p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ASP.NET </a:t>
            </a:r>
          </a:p>
          <a:p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Core 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8D3F7-C7D4-42DC-9F16-43155EC21A7E}"/>
              </a:ext>
            </a:extLst>
          </p:cNvPr>
          <p:cNvSpPr/>
          <p:nvPr/>
        </p:nvSpPr>
        <p:spPr>
          <a:xfrm>
            <a:off x="5200650" y="1142999"/>
            <a:ext cx="6601169" cy="54292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A32905-E234-4DAB-9E87-4B8E49A5AA22}"/>
              </a:ext>
            </a:extLst>
          </p:cNvPr>
          <p:cNvCxnSpPr>
            <a:cxnSpLocks/>
          </p:cNvCxnSpPr>
          <p:nvPr/>
        </p:nvCxnSpPr>
        <p:spPr>
          <a:xfrm>
            <a:off x="6386513" y="2656401"/>
            <a:ext cx="200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68FD08-2B24-49CA-8376-5C67CD3A97CA}"/>
              </a:ext>
            </a:extLst>
          </p:cNvPr>
          <p:cNvCxnSpPr>
            <a:cxnSpLocks/>
          </p:cNvCxnSpPr>
          <p:nvPr/>
        </p:nvCxnSpPr>
        <p:spPr>
          <a:xfrm>
            <a:off x="6386513" y="4314825"/>
            <a:ext cx="18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AF265F-7034-4020-BF73-2B519A8DBB25}"/>
              </a:ext>
            </a:extLst>
          </p:cNvPr>
          <p:cNvCxnSpPr>
            <a:cxnSpLocks/>
          </p:cNvCxnSpPr>
          <p:nvPr/>
        </p:nvCxnSpPr>
        <p:spPr>
          <a:xfrm flipH="1">
            <a:off x="6572250" y="2656401"/>
            <a:ext cx="14288" cy="167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F4940-83B8-4B3A-931C-95012B05C315}"/>
              </a:ext>
            </a:extLst>
          </p:cNvPr>
          <p:cNvCxnSpPr>
            <a:cxnSpLocks/>
          </p:cNvCxnSpPr>
          <p:nvPr/>
        </p:nvCxnSpPr>
        <p:spPr>
          <a:xfrm>
            <a:off x="6586538" y="3492757"/>
            <a:ext cx="1400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BF9318-5BBD-4AFF-9DC5-A795C44870F8}"/>
              </a:ext>
            </a:extLst>
          </p:cNvPr>
          <p:cNvCxnSpPr>
            <a:cxnSpLocks/>
          </p:cNvCxnSpPr>
          <p:nvPr/>
        </p:nvCxnSpPr>
        <p:spPr>
          <a:xfrm>
            <a:off x="9501188" y="1463953"/>
            <a:ext cx="0" cy="460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2BC275-B722-49CA-8272-3B207FFDF787}"/>
              </a:ext>
            </a:extLst>
          </p:cNvPr>
          <p:cNvCxnSpPr>
            <a:cxnSpLocks/>
          </p:cNvCxnSpPr>
          <p:nvPr/>
        </p:nvCxnSpPr>
        <p:spPr>
          <a:xfrm>
            <a:off x="9501188" y="1463953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0F8F26-7AC1-405C-A668-FB0D60CD3482}"/>
              </a:ext>
            </a:extLst>
          </p:cNvPr>
          <p:cNvCxnSpPr>
            <a:cxnSpLocks/>
          </p:cNvCxnSpPr>
          <p:nvPr/>
        </p:nvCxnSpPr>
        <p:spPr>
          <a:xfrm>
            <a:off x="9501188" y="2656401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1038B8-4263-404D-9A6C-7316F44FEFF6}"/>
              </a:ext>
            </a:extLst>
          </p:cNvPr>
          <p:cNvCxnSpPr>
            <a:cxnSpLocks/>
          </p:cNvCxnSpPr>
          <p:nvPr/>
        </p:nvCxnSpPr>
        <p:spPr>
          <a:xfrm>
            <a:off x="9501188" y="3492757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D0B936-8F6D-4E44-807F-D54250B1C80C}"/>
              </a:ext>
            </a:extLst>
          </p:cNvPr>
          <p:cNvCxnSpPr>
            <a:cxnSpLocks/>
          </p:cNvCxnSpPr>
          <p:nvPr/>
        </p:nvCxnSpPr>
        <p:spPr>
          <a:xfrm>
            <a:off x="9501188" y="4489208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5DFD99-8CEF-4785-8DDF-68942FB85BFF}"/>
              </a:ext>
            </a:extLst>
          </p:cNvPr>
          <p:cNvCxnSpPr>
            <a:cxnSpLocks/>
          </p:cNvCxnSpPr>
          <p:nvPr/>
        </p:nvCxnSpPr>
        <p:spPr>
          <a:xfrm>
            <a:off x="9501188" y="5197428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047F58-8236-4F99-851A-58DC607905A0}"/>
              </a:ext>
            </a:extLst>
          </p:cNvPr>
          <p:cNvCxnSpPr>
            <a:cxnSpLocks/>
          </p:cNvCxnSpPr>
          <p:nvPr/>
        </p:nvCxnSpPr>
        <p:spPr>
          <a:xfrm>
            <a:off x="9501188" y="6072584"/>
            <a:ext cx="567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623B35-66DA-471D-8716-418D0D69E717}"/>
              </a:ext>
            </a:extLst>
          </p:cNvPr>
          <p:cNvCxnSpPr>
            <a:cxnSpLocks/>
          </p:cNvCxnSpPr>
          <p:nvPr/>
        </p:nvCxnSpPr>
        <p:spPr>
          <a:xfrm>
            <a:off x="9201148" y="3740803"/>
            <a:ext cx="30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21F674-4DD0-4063-B593-1BEAF32B3CC0}"/>
              </a:ext>
            </a:extLst>
          </p:cNvPr>
          <p:cNvGrpSpPr/>
          <p:nvPr/>
        </p:nvGrpSpPr>
        <p:grpSpPr>
          <a:xfrm>
            <a:off x="5455400" y="1324535"/>
            <a:ext cx="6184490" cy="5077196"/>
            <a:chOff x="5455400" y="1324535"/>
            <a:chExt cx="6184490" cy="50771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725B1B-8E13-4F28-974F-2CA11997DD75}"/>
                </a:ext>
              </a:extLst>
            </p:cNvPr>
            <p:cNvSpPr/>
            <p:nvPr/>
          </p:nvSpPr>
          <p:spPr>
            <a:xfrm>
              <a:off x="5472024" y="2041475"/>
              <a:ext cx="914489" cy="86051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A1AD71-0336-4550-8EB8-3373E4E8C326}"/>
                </a:ext>
              </a:extLst>
            </p:cNvPr>
            <p:cNvSpPr/>
            <p:nvPr/>
          </p:nvSpPr>
          <p:spPr>
            <a:xfrm>
              <a:off x="5455400" y="3897218"/>
              <a:ext cx="914489" cy="86051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968DBF-0A09-4A43-A09F-74C02A2E7B8C}"/>
                </a:ext>
              </a:extLst>
            </p:cNvPr>
            <p:cNvSpPr txBox="1"/>
            <p:nvPr/>
          </p:nvSpPr>
          <p:spPr>
            <a:xfrm>
              <a:off x="5591000" y="2287069"/>
              <a:ext cx="795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App 1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7242B8-1265-4551-9E41-AFC322F613D6}"/>
                </a:ext>
              </a:extLst>
            </p:cNvPr>
            <p:cNvSpPr txBox="1"/>
            <p:nvPr/>
          </p:nvSpPr>
          <p:spPr>
            <a:xfrm>
              <a:off x="5548267" y="4142812"/>
              <a:ext cx="838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App 2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A5DE2A-11F0-4F1E-9B66-4381321E8F59}"/>
                </a:ext>
              </a:extLst>
            </p:cNvPr>
            <p:cNvSpPr/>
            <p:nvPr/>
          </p:nvSpPr>
          <p:spPr>
            <a:xfrm>
              <a:off x="7986711" y="3171825"/>
              <a:ext cx="1214438" cy="86051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D69191-E213-44EF-B2DB-FCDC3DE87D4E}"/>
                </a:ext>
              </a:extLst>
            </p:cNvPr>
            <p:cNvSpPr txBox="1"/>
            <p:nvPr/>
          </p:nvSpPr>
          <p:spPr>
            <a:xfrm>
              <a:off x="7986711" y="3268930"/>
              <a:ext cx="1214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OTel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Collector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321AD9-101D-4751-AB27-C876D5C5D4C0}"/>
                </a:ext>
              </a:extLst>
            </p:cNvPr>
            <p:cNvSpPr/>
            <p:nvPr/>
          </p:nvSpPr>
          <p:spPr>
            <a:xfrm>
              <a:off x="10068264" y="1324535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D02BD4-76CA-4006-A1EB-031B57A63DD0}"/>
                </a:ext>
              </a:extLst>
            </p:cNvPr>
            <p:cNvSpPr/>
            <p:nvPr/>
          </p:nvSpPr>
          <p:spPr>
            <a:xfrm>
              <a:off x="10068264" y="2207353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0F29B1-FD85-4EDD-88DD-FD72640870F1}"/>
                </a:ext>
              </a:extLst>
            </p:cNvPr>
            <p:cNvSpPr/>
            <p:nvPr/>
          </p:nvSpPr>
          <p:spPr>
            <a:xfrm>
              <a:off x="10068264" y="3082509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C06E3E-0C52-4FCC-8F8C-D35BFC9AC902}"/>
                </a:ext>
              </a:extLst>
            </p:cNvPr>
            <p:cNvSpPr/>
            <p:nvPr/>
          </p:nvSpPr>
          <p:spPr>
            <a:xfrm>
              <a:off x="10068264" y="3993125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AFFA21-6954-443B-A923-1F2E9FF7400E}"/>
                </a:ext>
              </a:extLst>
            </p:cNvPr>
            <p:cNvSpPr/>
            <p:nvPr/>
          </p:nvSpPr>
          <p:spPr>
            <a:xfrm>
              <a:off x="10068264" y="4868281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AB5FDA-69F7-46BC-9B69-E91E00BF2B1C}"/>
                </a:ext>
              </a:extLst>
            </p:cNvPr>
            <p:cNvSpPr/>
            <p:nvPr/>
          </p:nvSpPr>
          <p:spPr>
            <a:xfrm>
              <a:off x="10068265" y="5743437"/>
              <a:ext cx="1571625" cy="658294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FF8F5E-BA81-4121-9D43-13C8F11E169B}"/>
                </a:ext>
              </a:extLst>
            </p:cNvPr>
            <p:cNvSpPr txBox="1"/>
            <p:nvPr/>
          </p:nvSpPr>
          <p:spPr>
            <a:xfrm>
              <a:off x="10196851" y="1463953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Jaeger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B2BDA0-7121-4180-A90E-BE8E4831111B}"/>
                </a:ext>
              </a:extLst>
            </p:cNvPr>
            <p:cNvSpPr txBox="1"/>
            <p:nvPr/>
          </p:nvSpPr>
          <p:spPr>
            <a:xfrm>
              <a:off x="10160745" y="2351834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Zipkin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830EC7-DB5B-4124-A6BB-E29FFA019B2D}"/>
                </a:ext>
              </a:extLst>
            </p:cNvPr>
            <p:cNvSpPr txBox="1"/>
            <p:nvPr/>
          </p:nvSpPr>
          <p:spPr>
            <a:xfrm>
              <a:off x="10160745" y="3203818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Prometheus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A7F90B-FE75-41C8-8E27-1469F0E8AEBF}"/>
                </a:ext>
              </a:extLst>
            </p:cNvPr>
            <p:cNvSpPr txBox="1"/>
            <p:nvPr/>
          </p:nvSpPr>
          <p:spPr>
            <a:xfrm>
              <a:off x="10068264" y="4119876"/>
              <a:ext cx="157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Azure Monitor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02BA2-3BA0-47B8-9DFF-5A12CA5B4C58}"/>
                </a:ext>
              </a:extLst>
            </p:cNvPr>
            <p:cNvSpPr txBox="1"/>
            <p:nvPr/>
          </p:nvSpPr>
          <p:spPr>
            <a:xfrm>
              <a:off x="10160745" y="5024714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Elastic APM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ADAF83-E960-430B-A62E-C7473F5F7124}"/>
                </a:ext>
              </a:extLst>
            </p:cNvPr>
            <p:cNvSpPr txBox="1"/>
            <p:nvPr/>
          </p:nvSpPr>
          <p:spPr>
            <a:xfrm>
              <a:off x="10160745" y="5840899"/>
              <a:ext cx="1479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ELK &amp; Others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C80562-6ACF-48B2-8C09-AEF3D1AF4E75}"/>
                </a:ext>
              </a:extLst>
            </p:cNvPr>
            <p:cNvSpPr txBox="1"/>
            <p:nvPr/>
          </p:nvSpPr>
          <p:spPr>
            <a:xfrm>
              <a:off x="6717465" y="3148031"/>
              <a:ext cx="1026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OTel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Protocol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F154E4-8598-4F0D-A6E3-FB85484302D0}"/>
                </a:ext>
              </a:extLst>
            </p:cNvPr>
            <p:cNvSpPr txBox="1"/>
            <p:nvPr/>
          </p:nvSpPr>
          <p:spPr>
            <a:xfrm>
              <a:off x="8001000" y="4157572"/>
              <a:ext cx="12978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Receive, Process,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Analyze &amp;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Export data</a:t>
              </a:r>
              <a:endParaRPr lang="en-I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7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4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535E1-9240-4523-4DA9-46CA9076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550" y="365126"/>
            <a:ext cx="6953249" cy="9350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&amp; Kubernetes</a:t>
            </a:r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5416BBDC-55DF-5AAF-D8CC-4D469D9EF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9288" y="3571875"/>
            <a:ext cx="3117160" cy="268868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4712F-57F7-FC40-2377-6A60DB414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0550" y="2055813"/>
            <a:ext cx="6953250" cy="4437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Docker Desktop is a tool where we can download several images and run them as containers. It can even be used to run operating systems.</a:t>
            </a:r>
          </a:p>
          <a:p>
            <a:r>
              <a:rPr lang="en-US" sz="2000" dirty="0"/>
              <a:t>Docker Desktop provides facilities for Docker and for Kubernetes (K8s).</a:t>
            </a:r>
          </a:p>
          <a:p>
            <a:r>
              <a:rPr lang="en-US" sz="2000" dirty="0"/>
              <a:t>We can run backend tools using docker or Kubernetes and send our data to them from our APIs.</a:t>
            </a:r>
          </a:p>
          <a:p>
            <a:r>
              <a:rPr lang="en-US" sz="2000" dirty="0"/>
              <a:t>It also provides facility to deploy our APIs as local containers. This can again be deployed to Azure cloud as freely running web container.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9C941-927E-4216-A81D-1BF646472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240" y="365125"/>
            <a:ext cx="3120208" cy="24575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F57913-3A6F-49BC-B352-99E48F9D3067}"/>
              </a:ext>
            </a:extLst>
          </p:cNvPr>
          <p:cNvSpPr/>
          <p:nvPr/>
        </p:nvSpPr>
        <p:spPr>
          <a:xfrm>
            <a:off x="7877174" y="5823615"/>
            <a:ext cx="4211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39792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732D3-8E68-651D-A768-5EDB2DF6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3931920" cy="18830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Templates Used in CCAP</a:t>
            </a:r>
          </a:p>
        </p:txBody>
      </p:sp>
      <p:sp>
        <p:nvSpPr>
          <p:cNvPr id="6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77B7-FDF8-BD15-0663-2BD6A14BB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5775008" cy="365973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ASP.NET Core 6 WebAPIs that were integrated with OpenTelemetry are currently in use in CCAP.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ASP.NET Core 6 Worker Services that were integrated with OpenTelemetry will be added to CCAP soon.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is a platform which provides various services.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also provides various ASP.NET Core 6 templates with automatic integrations with various technologies.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6A70C62-1127-8971-6D24-684C9FE50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r="20839"/>
          <a:stretch/>
        </p:blipFill>
        <p:spPr>
          <a:xfrm>
            <a:off x="6715125" y="10"/>
            <a:ext cx="5475352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161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CC988D64-4701-53F9-0EEC-1922B1365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r="1599"/>
          <a:stretch/>
        </p:blipFill>
        <p:spPr>
          <a:xfrm>
            <a:off x="20" y="1282"/>
            <a:ext cx="12191980" cy="6856718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302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C39DA-98D0-9350-0AAA-3C60BA7E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12146"/>
            <a:ext cx="3888526" cy="11823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D91D-7C19-61D6-DA2A-633BE1344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4513"/>
            <a:ext cx="4726728" cy="4822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What is OpenTelemetry?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Backend or opensource Tools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Code View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Applications &amp; OTel Architecture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Docker &amp; Kubernetes (K8s)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cs typeface="Calibri"/>
              </a:rPr>
              <a:t>Templates Used in CCAP</a:t>
            </a:r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A6C62B5F-9EFA-531A-376C-CA60E8794A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2923"/>
            <a:ext cx="5181600" cy="2136742"/>
          </a:xfrm>
        </p:spPr>
      </p:pic>
    </p:spTree>
    <p:extLst>
      <p:ext uri="{BB962C8B-B14F-4D97-AF65-F5344CB8AC3E}">
        <p14:creationId xmlns:p14="http://schemas.microsoft.com/office/powerpoint/2010/main" val="14507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433F5-022D-C16F-62A8-7FBC37B9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What is OpenTelemetry?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56D8-1A0D-AA2A-4841-6B771FC6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It is an open-source observability framework.</a:t>
            </a:r>
          </a:p>
          <a:p>
            <a:r>
              <a:rPr lang="en-US" sz="2400" dirty="0">
                <a:cs typeface="Calibri"/>
              </a:rPr>
              <a:t>It is a collection of tools, APIs and SDKs.</a:t>
            </a:r>
          </a:p>
          <a:p>
            <a:r>
              <a:rPr lang="en-US" sz="2400" dirty="0">
                <a:cs typeface="Calibri"/>
              </a:rPr>
              <a:t>It is used to instrument, generate, collect and export telemetry data (metrics, logs and traces).</a:t>
            </a:r>
          </a:p>
          <a:p>
            <a:r>
              <a:rPr lang="en-US" sz="2400" dirty="0">
                <a:cs typeface="Calibri"/>
              </a:rPr>
              <a:t>This helps us analyze our software's performance and behavior.</a:t>
            </a:r>
          </a:p>
          <a:p>
            <a:r>
              <a:rPr lang="en-US" sz="2400" dirty="0">
                <a:cs typeface="Calibri"/>
              </a:rPr>
              <a:t>It is used to troubleshoot, debug and manage applications and their host environment.</a:t>
            </a:r>
          </a:p>
          <a:p>
            <a:r>
              <a:rPr lang="en-US" sz="2400" dirty="0">
                <a:cs typeface="Calibri"/>
              </a:rPr>
              <a:t>It exports data to a variety of open-source and commercial backends.</a:t>
            </a:r>
          </a:p>
        </p:txBody>
      </p:sp>
    </p:spTree>
    <p:extLst>
      <p:ext uri="{BB962C8B-B14F-4D97-AF65-F5344CB8AC3E}">
        <p14:creationId xmlns:p14="http://schemas.microsoft.com/office/powerpoint/2010/main" val="109597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6FA7-7D3A-E169-9980-82A3CC67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Backend or opensource Tools</a:t>
            </a:r>
            <a:endParaRPr lang="en-US" dirty="0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BA7C22CB-C71A-1759-988B-236A63C259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90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DDFF1-1D74-98A8-1E22-0BA4136D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364480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Jaeger</a:t>
            </a:r>
          </a:p>
        </p:txBody>
      </p:sp>
      <p:pic>
        <p:nvPicPr>
          <p:cNvPr id="28" name="Picture 29" descr="Shape&#10;&#10;Description automatically generated">
            <a:extLst>
              <a:ext uri="{FF2B5EF4-FFF2-40B4-BE49-F238E27FC236}">
                <a16:creationId xmlns:a16="http://schemas.microsoft.com/office/drawing/2014/main" id="{1C18B2CC-0464-901A-0A6D-92EE52AB3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851" r="19244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C549-74EE-EBF1-6F35-38276ED27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1863423"/>
            <a:ext cx="5364479" cy="4713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It is a backend tool for OpenTelemetry. It comprises UI, collector, query and agent.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It collects the telemetry data sent by the API and shows the data in the UI.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The developers are then able to access the data conveniently.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It can be downloaded from the website or can be containerized using Docker.</a:t>
            </a:r>
            <a:endParaRPr lang="en-US" sz="2200" dirty="0">
              <a:cs typeface="Calibri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33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6589-E9F2-15A7-D981-233312C2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Zipkin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2908F0-FB81-747D-AE06-9721A0B65D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27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C92E-5537-CC38-8220-9A5F7328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15" y="298586"/>
            <a:ext cx="3670210" cy="6586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ELK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23C0-ECC6-CA1E-1819-3E6ABF04B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071564"/>
            <a:ext cx="4243387" cy="5487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ELK stands for Elasticsearch, Logstash and Kibana.</a:t>
            </a: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Elasticsearch uses Logstash for its functioning and Kibana uses Elasticsearch for getting the data.</a:t>
            </a: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The ELK stack collects data from the API and Kibana shows the data in GUI format to the developers.</a:t>
            </a: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The users are then able to trace the requests made to their API conveniently.</a:t>
            </a:r>
            <a:endParaRPr lang="en-US" sz="2000" dirty="0">
              <a:cs typeface="Calibri"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6EA66AC-BB54-E144-A80D-81EF520FCE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5862" y="2155793"/>
            <a:ext cx="6019331" cy="25431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258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8F21-2845-1DAA-AAD3-9B2ABD60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414338"/>
            <a:ext cx="6422849" cy="6429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Prometheus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17D527-DEC5-D98F-3D45-DC4B809E96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364" y="2261520"/>
            <a:ext cx="3113280" cy="2334960"/>
          </a:xfrm>
          <a:prstGeom prst="rect">
            <a:avLst/>
          </a:prstGeom>
          <a:effectLst/>
        </p:spPr>
      </p:pic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6C58756-6ADB-4B8D-C581-CD57B8F899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8115280"/>
              </p:ext>
            </p:extLst>
          </p:nvPr>
        </p:nvGraphicFramePr>
        <p:xfrm>
          <a:off x="5214581" y="1243014"/>
          <a:ext cx="6644044" cy="535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05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67C6F-3E1F-4FDC-9F54-7957D73A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6" y="157161"/>
            <a:ext cx="10810874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View: Adding OTel to WebAPI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5601C-04B5-4AE0-8300-C95A72EC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50AFC3-B80B-4C29-B46F-BE013433A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1309504"/>
            <a:ext cx="10975263" cy="54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7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719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OpenTelemetry using ASP.NET Core 6</vt:lpstr>
      <vt:lpstr>Topics to be covered</vt:lpstr>
      <vt:lpstr>What is OpenTelemetry?</vt:lpstr>
      <vt:lpstr>Backend or opensource Tools</vt:lpstr>
      <vt:lpstr>Jaeger</vt:lpstr>
      <vt:lpstr>Zipkin</vt:lpstr>
      <vt:lpstr>ELK Stack</vt:lpstr>
      <vt:lpstr>Prometheus</vt:lpstr>
      <vt:lpstr>Code View: Adding OTel to WebAPI</vt:lpstr>
      <vt:lpstr>Code View: Adding our own Logs </vt:lpstr>
      <vt:lpstr>The Solution</vt:lpstr>
      <vt:lpstr>The Applications &amp; OTel Architecture</vt:lpstr>
      <vt:lpstr>Docker &amp; Kubernetes</vt:lpstr>
      <vt:lpstr>Templates Used in CCAP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Ranjan, Rahul (Cognizant)</cp:lastModifiedBy>
  <cp:revision>40</cp:revision>
  <dcterms:created xsi:type="dcterms:W3CDTF">2022-10-01T06:48:50Z</dcterms:created>
  <dcterms:modified xsi:type="dcterms:W3CDTF">2022-11-02T08:01:35Z</dcterms:modified>
</cp:coreProperties>
</file>