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7" r:id="rId5"/>
    <p:sldId id="259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36396-D72D-40A6-B30E-FC423922C28A}" v="1433" dt="2022-03-30T07:38:19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2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2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419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1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98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12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0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3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3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7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5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6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4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hul-ranjan-2048766/GitInstruction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Reverse KT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200">
                <a:solidFill>
                  <a:schemeClr val="tx2"/>
                </a:solidFill>
              </a:rPr>
              <a:t>By – Rahul Ranjan</a:t>
            </a:r>
          </a:p>
          <a:p>
            <a:pPr algn="ctr">
              <a:lnSpc>
                <a:spcPct val="90000"/>
              </a:lnSpc>
            </a:pPr>
            <a:r>
              <a:rPr lang="en-US" sz="2200">
                <a:solidFill>
                  <a:schemeClr val="tx2"/>
                </a:solidFill>
              </a:rPr>
              <a:t>Employee id: 2048766</a:t>
            </a:r>
          </a:p>
        </p:txBody>
      </p:sp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511D-A9D8-4C58-68A0-8A839A30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E86CA-64A4-EA55-1868-793D7EFEF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05666"/>
            <a:ext cx="10053325" cy="3119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It is a web development platform provided by </a:t>
            </a:r>
            <a:r>
              <a:rPr lang="en-US" b="1" dirty="0">
                <a:ea typeface="+mn-lt"/>
                <a:cs typeface="+mn-lt"/>
              </a:rPr>
              <a:t>Microsoft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It is used for creating web-based applications.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It was first released in the year 2002.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It is designed to work with the </a:t>
            </a:r>
            <a:r>
              <a:rPr lang="en-US" b="1" dirty="0">
                <a:ea typeface="+mn-lt"/>
                <a:cs typeface="+mn-lt"/>
              </a:rPr>
              <a:t>HTTP </a:t>
            </a:r>
            <a:r>
              <a:rPr lang="en-US" dirty="0">
                <a:ea typeface="+mn-lt"/>
                <a:cs typeface="+mn-lt"/>
              </a:rPr>
              <a:t>protocol.</a:t>
            </a:r>
          </a:p>
          <a:p>
            <a:pPr>
              <a:lnSpc>
                <a:spcPct val="200000"/>
              </a:lnSpc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871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1D23-8AAC-8895-3EE6-E8C1A947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F8FD5-AFF7-926D-534E-B409C0F8C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8250"/>
            <a:ext cx="9968659" cy="38608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CCAP stands for </a:t>
            </a:r>
            <a:r>
              <a:rPr lang="en-US" b="1" dirty="0"/>
              <a:t>Cognizant Cloud Acceleration Platform</a:t>
            </a:r>
            <a:r>
              <a:rPr lang="en-US" dirty="0"/>
              <a:t>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It provides several </a:t>
            </a:r>
            <a:r>
              <a:rPr lang="en-US" b="1" dirty="0"/>
              <a:t>blueprints </a:t>
            </a:r>
            <a:r>
              <a:rPr lang="en-US" dirty="0"/>
              <a:t>and </a:t>
            </a:r>
            <a:r>
              <a:rPr lang="en-US" b="1" dirty="0"/>
              <a:t>settings </a:t>
            </a:r>
            <a:r>
              <a:rPr lang="en-US" dirty="0"/>
              <a:t>to analyze a dotnet or a java project.</a:t>
            </a:r>
          </a:p>
          <a:p>
            <a:pPr>
              <a:lnSpc>
                <a:spcPct val="200000"/>
              </a:lnSpc>
            </a:pPr>
            <a:r>
              <a:rPr lang="en-US" dirty="0"/>
              <a:t>It also allows us to extend features as </a:t>
            </a:r>
            <a:r>
              <a:rPr lang="en-US" b="1" dirty="0"/>
              <a:t>plugins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It is a unified platform for application </a:t>
            </a:r>
            <a:r>
              <a:rPr lang="en-US" b="1" dirty="0"/>
              <a:t>cloud migration</a:t>
            </a:r>
            <a:r>
              <a:rPr lang="en-US" dirty="0"/>
              <a:t> and </a:t>
            </a:r>
            <a:r>
              <a:rPr lang="en-US" b="1" dirty="0"/>
              <a:t>greenfield development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It provides frameworks to validate industry standards and workloads.</a:t>
            </a:r>
          </a:p>
          <a:p>
            <a:pPr>
              <a:lnSpc>
                <a:spcPct val="200000"/>
              </a:lnSpc>
            </a:pPr>
            <a:r>
              <a:rPr lang="en-US" dirty="0"/>
              <a:t>It allows us to develop cloud native applications in a smarter way.</a:t>
            </a:r>
          </a:p>
        </p:txBody>
      </p:sp>
    </p:spTree>
    <p:extLst>
      <p:ext uri="{BB962C8B-B14F-4D97-AF65-F5344CB8AC3E}">
        <p14:creationId xmlns:p14="http://schemas.microsoft.com/office/powerpoint/2010/main" val="24343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F9201D-9004-3E37-2B7D-F6BE7D24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Summary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ACAE-B908-22B8-7BC6-39BFF7FD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7087" y="859331"/>
            <a:ext cx="6425049" cy="5163151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During the last 3 weeks, I learnt that we need to create websites following the industry-level design patterns.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We can use monolithic or microservice pattern using TDD approach. We need to use SQL image of docker.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Then, we need to </a:t>
            </a:r>
            <a:r>
              <a:rPr lang="en-US" dirty="0" err="1">
                <a:solidFill>
                  <a:schemeClr val="tx1"/>
                </a:solidFill>
              </a:rPr>
              <a:t>dockerize</a:t>
            </a:r>
            <a:r>
              <a:rPr lang="en-US" dirty="0">
                <a:solidFill>
                  <a:schemeClr val="tx1"/>
                </a:solidFill>
              </a:rPr>
              <a:t> them and then deploy them to docker.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If it operates well in docker, we can finally deploy them to AWS.</a:t>
            </a:r>
          </a:p>
        </p:txBody>
      </p:sp>
    </p:spTree>
    <p:extLst>
      <p:ext uri="{BB962C8B-B14F-4D97-AF65-F5344CB8AC3E}">
        <p14:creationId xmlns:p14="http://schemas.microsoft.com/office/powerpoint/2010/main" val="114896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E580E4-C31B-10B7-17A1-0924EEA2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18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2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AD121-3DE6-AC93-6DD5-1B2F32C5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2D786C1-6840-ABF4-00DA-EA0CD822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Git</a:t>
            </a:r>
          </a:p>
          <a:p>
            <a:r>
              <a:rPr lang="en-US" sz="2000" dirty="0"/>
              <a:t>Docker</a:t>
            </a:r>
          </a:p>
          <a:p>
            <a:r>
              <a:rPr lang="en-US" sz="2000" dirty="0"/>
              <a:t>Unit Testing</a:t>
            </a:r>
          </a:p>
          <a:p>
            <a:r>
              <a:rPr lang="en-US" sz="2000" dirty="0"/>
              <a:t>TDD(Test Deiven Development)</a:t>
            </a:r>
          </a:p>
          <a:p>
            <a:r>
              <a:rPr lang="en-US" sz="2000" dirty="0"/>
              <a:t>RabbitMQ</a:t>
            </a:r>
          </a:p>
          <a:p>
            <a:r>
              <a:rPr lang="en-US" sz="2000" dirty="0"/>
              <a:t>ASP.NET Core Websites</a:t>
            </a:r>
          </a:p>
          <a:p>
            <a:r>
              <a:rPr lang="en-US" sz="2000" dirty="0"/>
              <a:t>CCAP</a:t>
            </a:r>
          </a:p>
          <a:p>
            <a:r>
              <a:rPr lang="en-US" sz="2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69242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1A59-75B1-CF09-D93F-107420B7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727E-E339-7FDB-793C-9C41D7D52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57500"/>
            <a:ext cx="9968659" cy="337396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GitHub is a code hosting platform for collaboration and version control.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GitHub is a website and cloud-based service that helps developers store and manage their code, as well as track and control changes to their code.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A GitHub repository can be used to store a development project.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A GitHub branch is used to work with different versions of a repository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3901932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9DB8-2F25-2B5D-9430-06ABE7AC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D551C-8F26-67F4-5893-08E2E7358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23584"/>
            <a:ext cx="10032159" cy="400896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git add .</a:t>
            </a:r>
          </a:p>
          <a:p>
            <a:pPr>
              <a:lnSpc>
                <a:spcPct val="200000"/>
              </a:lnSpc>
            </a:pPr>
            <a:r>
              <a:rPr lang="en-US" dirty="0"/>
              <a:t>git commit –m "Adding File"</a:t>
            </a:r>
          </a:p>
          <a:p>
            <a:pPr>
              <a:lnSpc>
                <a:spcPct val="200000"/>
              </a:lnSpc>
            </a:pPr>
            <a:r>
              <a:rPr lang="en-US" dirty="0"/>
              <a:t>git branch –M main</a:t>
            </a:r>
          </a:p>
          <a:p>
            <a:pPr>
              <a:lnSpc>
                <a:spcPct val="200000"/>
              </a:lnSpc>
            </a:pPr>
            <a:r>
              <a:rPr lang="en-US" dirty="0"/>
              <a:t>git remote add origin </a:t>
            </a:r>
            <a:r>
              <a:rPr lang="en-US" dirty="0">
                <a:latin typeface="Consolas"/>
                <a:hlinkClick r:id="rId2"/>
              </a:rPr>
              <a:t>https://github.com/rahul-ranjan-2048766/GitInstruction.git</a:t>
            </a:r>
            <a:endParaRPr lang="en-US" dirty="0">
              <a:latin typeface="Century Gothic" panose="020B0502020202020204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Century Gothic" panose="020B0502020202020204"/>
              </a:rPr>
              <a:t>git push –u origin main</a:t>
            </a:r>
          </a:p>
        </p:txBody>
      </p:sp>
    </p:spTree>
    <p:extLst>
      <p:ext uri="{BB962C8B-B14F-4D97-AF65-F5344CB8AC3E}">
        <p14:creationId xmlns:p14="http://schemas.microsoft.com/office/powerpoint/2010/main" val="165257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2366-A41F-8F59-FFE3-95B8E73E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4D47-79A2-CADB-BCF1-0FF39BA4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69584"/>
            <a:ext cx="10413159" cy="43582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Docker is a set of </a:t>
            </a:r>
            <a:r>
              <a:rPr lang="en-US" b="1" dirty="0">
                <a:ea typeface="+mn-lt"/>
                <a:cs typeface="+mn-lt"/>
              </a:rPr>
              <a:t>platform as a service</a:t>
            </a:r>
            <a:r>
              <a:rPr lang="en-US" dirty="0">
                <a:ea typeface="+mn-lt"/>
                <a:cs typeface="+mn-lt"/>
              </a:rPr>
              <a:t> (PaaS) products that use </a:t>
            </a:r>
            <a:r>
              <a:rPr lang="en-US" b="1" dirty="0">
                <a:ea typeface="+mn-lt"/>
                <a:cs typeface="+mn-lt"/>
              </a:rPr>
              <a:t>OS-level virtualization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The software that hosts the containers is called </a:t>
            </a:r>
            <a:r>
              <a:rPr lang="en-US" b="1" dirty="0">
                <a:ea typeface="+mn-lt"/>
                <a:cs typeface="+mn-lt"/>
              </a:rPr>
              <a:t>Docker Engine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Docker registry</a:t>
            </a:r>
            <a:r>
              <a:rPr lang="en-US" dirty="0">
                <a:ea typeface="+mn-lt"/>
                <a:cs typeface="+mn-lt"/>
              </a:rPr>
              <a:t> is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a system for storing and distributing </a:t>
            </a:r>
            <a:r>
              <a:rPr lang="en-US" b="1" dirty="0">
                <a:ea typeface="+mn-lt"/>
                <a:cs typeface="+mn-lt"/>
              </a:rPr>
              <a:t>Docker images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A Docker Image is an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executable package of software that includes everything needed to run an application.</a:t>
            </a:r>
          </a:p>
          <a:p>
            <a:pPr>
              <a:lnSpc>
                <a:spcPct val="200000"/>
              </a:lnSpc>
            </a:pPr>
            <a:r>
              <a:rPr lang="en-US" b="1" dirty="0">
                <a:ea typeface="+mn-lt"/>
                <a:cs typeface="+mn-lt"/>
              </a:rPr>
              <a:t>Docker Container</a:t>
            </a:r>
            <a:r>
              <a:rPr lang="en-US" dirty="0">
                <a:ea typeface="+mn-lt"/>
                <a:cs typeface="+mn-lt"/>
              </a:rPr>
              <a:t> is a running instance of a Docker Image.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Docker is a containerization platform that packages application and all its dependencies together in the form of a container.</a:t>
            </a:r>
          </a:p>
        </p:txBody>
      </p:sp>
    </p:spTree>
    <p:extLst>
      <p:ext uri="{BB962C8B-B14F-4D97-AF65-F5344CB8AC3E}">
        <p14:creationId xmlns:p14="http://schemas.microsoft.com/office/powerpoint/2010/main" val="64609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6BEB-5265-B185-1DF3-F0EECA7F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A8FF7-1D99-5CCC-B73E-BE0BDA10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85075" cy="388196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docker –version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docker image ls –a</a:t>
            </a:r>
          </a:p>
          <a:p>
            <a:pPr>
              <a:lnSpc>
                <a:spcPct val="200000"/>
              </a:lnSpc>
            </a:pPr>
            <a:r>
              <a:rPr lang="en-US" dirty="0"/>
              <a:t>docker container ls –a</a:t>
            </a:r>
          </a:p>
          <a:p>
            <a:pPr>
              <a:lnSpc>
                <a:spcPct val="200000"/>
              </a:lnSpc>
            </a:pPr>
            <a:r>
              <a:rPr lang="en-US" dirty="0"/>
              <a:t>docker </a:t>
            </a:r>
            <a:r>
              <a:rPr lang="en-US" dirty="0" err="1"/>
              <a:t>ps</a:t>
            </a:r>
          </a:p>
          <a:p>
            <a:pPr>
              <a:lnSpc>
                <a:spcPct val="200000"/>
              </a:lnSpc>
            </a:pPr>
            <a:r>
              <a:rPr lang="en-US" dirty="0"/>
              <a:t>docker build . -t </a:t>
            </a:r>
            <a:r>
              <a:rPr lang="en-US" dirty="0" err="1"/>
              <a:t>webapi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docker run –dt –p 127.0.0.1:4000:80 </a:t>
            </a:r>
            <a:r>
              <a:rPr lang="en-US" dirty="0" err="1"/>
              <a:t>webapi:latest</a:t>
            </a:r>
          </a:p>
          <a:p>
            <a:pPr>
              <a:lnSpc>
                <a:spcPct val="200000"/>
              </a:lnSpc>
            </a:pPr>
            <a:r>
              <a:rPr lang="en-US" dirty="0"/>
              <a:t>docker pull mcr.microsoft.com/</a:t>
            </a:r>
            <a:r>
              <a:rPr lang="en-US" dirty="0" err="1"/>
              <a:t>mssql</a:t>
            </a:r>
            <a:r>
              <a:rPr lang="en-US" dirty="0"/>
              <a:t>/server:2019-latest</a:t>
            </a:r>
          </a:p>
          <a:p>
            <a:pPr>
              <a:lnSpc>
                <a:spcPct val="200000"/>
              </a:lnSpc>
            </a:pPr>
            <a:r>
              <a:rPr lang="en-US" dirty="0"/>
              <a:t>docker push sparrow46world/</a:t>
            </a:r>
            <a:r>
              <a:rPr lang="en-US" dirty="0" err="1"/>
              <a:t>webapi:latest</a:t>
            </a:r>
          </a:p>
        </p:txBody>
      </p:sp>
    </p:spTree>
    <p:extLst>
      <p:ext uri="{BB962C8B-B14F-4D97-AF65-F5344CB8AC3E}">
        <p14:creationId xmlns:p14="http://schemas.microsoft.com/office/powerpoint/2010/main" val="316990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36BC-3EDF-6982-3C57-D0DD7EBF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0438D-B27A-8A44-0521-77517275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159159" cy="356446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UNIT TESTING is a type of </a:t>
            </a:r>
            <a:r>
              <a:rPr lang="en-US" b="1" dirty="0">
                <a:ea typeface="+mn-lt"/>
                <a:cs typeface="+mn-lt"/>
              </a:rPr>
              <a:t>software testing</a:t>
            </a:r>
            <a:r>
              <a:rPr lang="en-US" dirty="0">
                <a:ea typeface="+mn-lt"/>
                <a:cs typeface="+mn-lt"/>
              </a:rPr>
              <a:t> where individual units or components of a software are tested.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The main aim is to isolate each unit of the system to identify, analyze and fix the defects.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Improves design and allows better refactoring of code.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There are several unit testing techniques: </a:t>
            </a:r>
            <a:r>
              <a:rPr lang="en-US" b="1" dirty="0">
                <a:ea typeface="+mn-lt"/>
                <a:cs typeface="+mn-lt"/>
              </a:rPr>
              <a:t>Black Box Testing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White Box Testing</a:t>
            </a:r>
            <a:r>
              <a:rPr lang="en-US" dirty="0">
                <a:ea typeface="+mn-lt"/>
                <a:cs typeface="+mn-lt"/>
              </a:rPr>
              <a:t> and </a:t>
            </a:r>
            <a:r>
              <a:rPr lang="en-US" b="1" dirty="0">
                <a:ea typeface="+mn-lt"/>
                <a:cs typeface="+mn-lt"/>
              </a:rPr>
              <a:t>Gray Box Testing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363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3F4A8-7010-A05C-3F86-C7D61A5B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TDD(Test-Driven Development)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04A0-96D6-FF99-E405-B234839D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751667"/>
            <a:ext cx="10116825" cy="34163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TDD is a software development technique in which the test cases are defined to specify and prove what the code can do.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If the test fails, then a new code is written to successfully execute the test.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In TDD, we first write and correct the failed test cases, then we write the new code, i.e., before development.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TDD is also referred to as test-first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2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CD7A-C4B4-BF9E-2843-90F21F02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RabbitMQ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0C7BD-DD87-3348-5B31-52E17A34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97667"/>
            <a:ext cx="10307325" cy="37761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RabbitMQ is an open-source </a:t>
            </a:r>
            <a:r>
              <a:rPr lang="en-US" b="1" dirty="0">
                <a:ea typeface="+mn-lt"/>
                <a:cs typeface="+mn-lt"/>
              </a:rPr>
              <a:t>message broker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It </a:t>
            </a:r>
            <a:r>
              <a:rPr lang="en-US" dirty="0">
                <a:ea typeface="+mn-lt"/>
                <a:cs typeface="+mn-lt"/>
              </a:rPr>
              <a:t>supports many messaging protocols like </a:t>
            </a:r>
            <a:r>
              <a:rPr lang="en-US" b="1" dirty="0">
                <a:ea typeface="+mn-lt"/>
                <a:cs typeface="+mn-lt"/>
              </a:rPr>
              <a:t>AMQP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MQTT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STOMP </a:t>
            </a:r>
            <a:r>
              <a:rPr lang="en-US" dirty="0">
                <a:ea typeface="+mn-lt"/>
                <a:cs typeface="+mn-lt"/>
              </a:rPr>
              <a:t>and is also called the </a:t>
            </a:r>
            <a:r>
              <a:rPr lang="en-US" b="1" dirty="0">
                <a:ea typeface="+mn-lt"/>
                <a:cs typeface="+mn-lt"/>
              </a:rPr>
              <a:t>hybrid broker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It is </a:t>
            </a:r>
            <a:r>
              <a:rPr lang="en-US" dirty="0">
                <a:ea typeface="+mn-lt"/>
                <a:cs typeface="+mn-lt"/>
              </a:rPr>
              <a:t>widely used to get quick responses from web servers instead of performing resource-intensive operations.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It is also suitable for distributing messages among more than one consumer or </a:t>
            </a:r>
            <a:r>
              <a:rPr lang="en-US" b="1" dirty="0">
                <a:ea typeface="+mn-lt"/>
                <a:cs typeface="+mn-lt"/>
              </a:rPr>
              <a:t>load balancing</a:t>
            </a:r>
            <a:r>
              <a:rPr lang="en-US" dirty="0">
                <a:ea typeface="+mn-lt"/>
                <a:cs typeface="+mn-lt"/>
              </a:rPr>
              <a:t> among consumers under high load.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31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Reverse KT</vt:lpstr>
      <vt:lpstr>Introduction</vt:lpstr>
      <vt:lpstr>Git</vt:lpstr>
      <vt:lpstr>Git Commands</vt:lpstr>
      <vt:lpstr>Docker</vt:lpstr>
      <vt:lpstr>Docker Commands</vt:lpstr>
      <vt:lpstr>Unit Testing</vt:lpstr>
      <vt:lpstr>TDD(Test-Driven Development)</vt:lpstr>
      <vt:lpstr>RabbitMQ</vt:lpstr>
      <vt:lpstr>ASP.NET Core Websites</vt:lpstr>
      <vt:lpstr>CCAP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310</cp:revision>
  <dcterms:created xsi:type="dcterms:W3CDTF">2022-03-30T04:53:08Z</dcterms:created>
  <dcterms:modified xsi:type="dcterms:W3CDTF">2022-03-30T07:38:58Z</dcterms:modified>
</cp:coreProperties>
</file>