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6A3474-F0FE-4822-82D3-B33745B00BEB}" v="40" dt="2025-08-03T05:08:25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7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Rawat" userId="8d0c7f466f8368a9" providerId="LiveId" clId="{F66A3474-F0FE-4822-82D3-B33745B00BEB}"/>
    <pc:docChg chg="undo custSel modSld">
      <pc:chgData name="Rahul Rawat" userId="8d0c7f466f8368a9" providerId="LiveId" clId="{F66A3474-F0FE-4822-82D3-B33745B00BEB}" dt="2025-08-03T05:17:37.923" v="570" actId="14100"/>
      <pc:docMkLst>
        <pc:docMk/>
      </pc:docMkLst>
      <pc:sldChg chg="modSp mod">
        <pc:chgData name="Rahul Rawat" userId="8d0c7f466f8368a9" providerId="LiveId" clId="{F66A3474-F0FE-4822-82D3-B33745B00BEB}" dt="2025-08-03T04:42:35.972" v="59" actId="20577"/>
        <pc:sldMkLst>
          <pc:docMk/>
          <pc:sldMk cId="953325580" sldId="256"/>
        </pc:sldMkLst>
        <pc:spChg chg="mod">
          <ac:chgData name="Rahul Rawat" userId="8d0c7f466f8368a9" providerId="LiveId" clId="{F66A3474-F0FE-4822-82D3-B33745B00BEB}" dt="2025-08-03T04:42:28.028" v="58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Rahul Rawat" userId="8d0c7f466f8368a9" providerId="LiveId" clId="{F66A3474-F0FE-4822-82D3-B33745B00BEB}" dt="2025-08-03T04:42:35.972" v="59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Rahul Rawat" userId="8d0c7f466f8368a9" providerId="LiveId" clId="{F66A3474-F0FE-4822-82D3-B33745B00BEB}" dt="2025-08-03T05:01:23.910" v="223" actId="1076"/>
        <pc:sldMkLst>
          <pc:docMk/>
          <pc:sldMk cId="1186421160" sldId="262"/>
        </pc:sldMkLst>
        <pc:spChg chg="mod">
          <ac:chgData name="Rahul Rawat" userId="8d0c7f466f8368a9" providerId="LiveId" clId="{F66A3474-F0FE-4822-82D3-B33745B00BEB}" dt="2025-08-03T05:01:23.910" v="223" actId="1076"/>
          <ac:spMkLst>
            <pc:docMk/>
            <pc:sldMk cId="1186421160" sldId="262"/>
            <ac:spMk id="2" creationId="{8FEE4A9C-3F57-7DA7-91FD-715C3FB47F93}"/>
          </ac:spMkLst>
        </pc:spChg>
      </pc:sldChg>
      <pc:sldChg chg="addSp modSp mod">
        <pc:chgData name="Rahul Rawat" userId="8d0c7f466f8368a9" providerId="LiveId" clId="{F66A3474-F0FE-4822-82D3-B33745B00BEB}" dt="2025-08-03T05:00:57.910" v="217" actId="1076"/>
        <pc:sldMkLst>
          <pc:docMk/>
          <pc:sldMk cId="3210358481" sldId="263"/>
        </pc:sldMkLst>
        <pc:spChg chg="mod">
          <ac:chgData name="Rahul Rawat" userId="8d0c7f466f8368a9" providerId="LiveId" clId="{F66A3474-F0FE-4822-82D3-B33745B00BEB}" dt="2025-08-03T05:00:57.910" v="217" actId="1076"/>
          <ac:spMkLst>
            <pc:docMk/>
            <pc:sldMk cId="3210358481" sldId="263"/>
            <ac:spMk id="2" creationId="{E041FD9D-DF07-9C37-1E61-1D920E0EF1D4}"/>
          </ac:spMkLst>
        </pc:spChg>
        <pc:spChg chg="add">
          <ac:chgData name="Rahul Rawat" userId="8d0c7f466f8368a9" providerId="LiveId" clId="{F66A3474-F0FE-4822-82D3-B33745B00BEB}" dt="2025-08-02T20:11:40.287" v="40"/>
          <ac:spMkLst>
            <pc:docMk/>
            <pc:sldMk cId="3210358481" sldId="263"/>
            <ac:spMk id="3" creationId="{9305DD70-6855-4D95-702F-785815BE34F4}"/>
          </ac:spMkLst>
        </pc:spChg>
        <pc:spChg chg="add">
          <ac:chgData name="Rahul Rawat" userId="8d0c7f466f8368a9" providerId="LiveId" clId="{F66A3474-F0FE-4822-82D3-B33745B00BEB}" dt="2025-08-02T20:11:40.287" v="40"/>
          <ac:spMkLst>
            <pc:docMk/>
            <pc:sldMk cId="3210358481" sldId="263"/>
            <ac:spMk id="4" creationId="{581D80D2-385E-C231-E33B-4380FF5B89AC}"/>
          </ac:spMkLst>
        </pc:spChg>
        <pc:spChg chg="add">
          <ac:chgData name="Rahul Rawat" userId="8d0c7f466f8368a9" providerId="LiveId" clId="{F66A3474-F0FE-4822-82D3-B33745B00BEB}" dt="2025-08-02T20:11:40.287" v="40"/>
          <ac:spMkLst>
            <pc:docMk/>
            <pc:sldMk cId="3210358481" sldId="263"/>
            <ac:spMk id="6" creationId="{621264F5-9491-8DD2-98CA-4AC5913F73FD}"/>
          </ac:spMkLst>
        </pc:spChg>
        <pc:spChg chg="add">
          <ac:chgData name="Rahul Rawat" userId="8d0c7f466f8368a9" providerId="LiveId" clId="{F66A3474-F0FE-4822-82D3-B33745B00BEB}" dt="2025-08-02T20:11:40.287" v="40"/>
          <ac:spMkLst>
            <pc:docMk/>
            <pc:sldMk cId="3210358481" sldId="263"/>
            <ac:spMk id="7" creationId="{B8F027B8-7D0E-DCC1-A0BE-3212C41CC57B}"/>
          </ac:spMkLst>
        </pc:spChg>
        <pc:spChg chg="add">
          <ac:chgData name="Rahul Rawat" userId="8d0c7f466f8368a9" providerId="LiveId" clId="{F66A3474-F0FE-4822-82D3-B33745B00BEB}" dt="2025-08-02T20:11:40.287" v="40"/>
          <ac:spMkLst>
            <pc:docMk/>
            <pc:sldMk cId="3210358481" sldId="263"/>
            <ac:spMk id="8" creationId="{704D871A-8582-FD6B-80F7-28B2A742240E}"/>
          </ac:spMkLst>
        </pc:spChg>
        <pc:spChg chg="add">
          <ac:chgData name="Rahul Rawat" userId="8d0c7f466f8368a9" providerId="LiveId" clId="{F66A3474-F0FE-4822-82D3-B33745B00BEB}" dt="2025-08-02T20:11:40.287" v="40"/>
          <ac:spMkLst>
            <pc:docMk/>
            <pc:sldMk cId="3210358481" sldId="263"/>
            <ac:spMk id="9" creationId="{AAFA80DF-0604-680D-8A18-F18D697DF00D}"/>
          </ac:spMkLst>
        </pc:spChg>
        <pc:spChg chg="add">
          <ac:chgData name="Rahul Rawat" userId="8d0c7f466f8368a9" providerId="LiveId" clId="{F66A3474-F0FE-4822-82D3-B33745B00BEB}" dt="2025-08-02T20:11:40.287" v="40"/>
          <ac:spMkLst>
            <pc:docMk/>
            <pc:sldMk cId="3210358481" sldId="263"/>
            <ac:spMk id="10" creationId="{9672C221-15FC-976D-B49F-DE0B41FC3DCA}"/>
          </ac:spMkLst>
        </pc:spChg>
        <pc:spChg chg="add">
          <ac:chgData name="Rahul Rawat" userId="8d0c7f466f8368a9" providerId="LiveId" clId="{F66A3474-F0FE-4822-82D3-B33745B00BEB}" dt="2025-08-02T20:11:40.287" v="40"/>
          <ac:spMkLst>
            <pc:docMk/>
            <pc:sldMk cId="3210358481" sldId="263"/>
            <ac:spMk id="11" creationId="{96BF7450-0279-AF58-9672-AB7A665292B5}"/>
          </ac:spMkLst>
        </pc:spChg>
        <pc:spChg chg="add">
          <ac:chgData name="Rahul Rawat" userId="8d0c7f466f8368a9" providerId="LiveId" clId="{F66A3474-F0FE-4822-82D3-B33745B00BEB}" dt="2025-08-02T20:11:40.287" v="40"/>
          <ac:spMkLst>
            <pc:docMk/>
            <pc:sldMk cId="3210358481" sldId="263"/>
            <ac:spMk id="12" creationId="{E22851E2-5625-C094-F162-4BB594DBCF4A}"/>
          </ac:spMkLst>
        </pc:spChg>
      </pc:sldChg>
      <pc:sldChg chg="modSp mod">
        <pc:chgData name="Rahul Rawat" userId="8d0c7f466f8368a9" providerId="LiveId" clId="{F66A3474-F0FE-4822-82D3-B33745B00BEB}" dt="2025-08-03T05:17:23.709" v="567" actId="27636"/>
        <pc:sldMkLst>
          <pc:docMk/>
          <pc:sldMk cId="3202024527" sldId="265"/>
        </pc:sldMkLst>
        <pc:spChg chg="mod">
          <ac:chgData name="Rahul Rawat" userId="8d0c7f466f8368a9" providerId="LiveId" clId="{F66A3474-F0FE-4822-82D3-B33745B00BEB}" dt="2025-08-03T05:17:23.709" v="567" actId="27636"/>
          <ac:spMkLst>
            <pc:docMk/>
            <pc:sldMk cId="3202024527" sldId="265"/>
            <ac:spMk id="2" creationId="{C4FFAF3C-BA60-9181-132C-C36C403AAEA7}"/>
          </ac:spMkLst>
        </pc:spChg>
      </pc:sldChg>
      <pc:sldChg chg="modSp mod">
        <pc:chgData name="Rahul Rawat" userId="8d0c7f466f8368a9" providerId="LiveId" clId="{F66A3474-F0FE-4822-82D3-B33745B00BEB}" dt="2025-08-03T05:17:28.871" v="568" actId="14100"/>
        <pc:sldMkLst>
          <pc:docMk/>
          <pc:sldMk cId="4154508776" sldId="266"/>
        </pc:sldMkLst>
        <pc:spChg chg="mod">
          <ac:chgData name="Rahul Rawat" userId="8d0c7f466f8368a9" providerId="LiveId" clId="{F66A3474-F0FE-4822-82D3-B33745B00BEB}" dt="2025-08-03T05:17:28.871" v="568" actId="14100"/>
          <ac:spMkLst>
            <pc:docMk/>
            <pc:sldMk cId="4154508776" sldId="266"/>
            <ac:spMk id="2" creationId="{F7F0871F-2198-9E37-C96F-3611AA199B60}"/>
          </ac:spMkLst>
        </pc:spChg>
      </pc:sldChg>
      <pc:sldChg chg="modSp mod">
        <pc:chgData name="Rahul Rawat" userId="8d0c7f466f8368a9" providerId="LiveId" clId="{F66A3474-F0FE-4822-82D3-B33745B00BEB}" dt="2025-08-03T05:17:37.923" v="570" actId="14100"/>
        <pc:sldMkLst>
          <pc:docMk/>
          <pc:sldMk cId="1483293388" sldId="267"/>
        </pc:sldMkLst>
        <pc:picChg chg="mod">
          <ac:chgData name="Rahul Rawat" userId="8d0c7f466f8368a9" providerId="LiveId" clId="{F66A3474-F0FE-4822-82D3-B33745B00BEB}" dt="2025-08-03T05:17:37.923" v="570" actId="14100"/>
          <ac:picMkLst>
            <pc:docMk/>
            <pc:sldMk cId="1483293388" sldId="267"/>
            <ac:picMk id="4" creationId="{2BFD92A4-63BE-3AF3-7235-362EE71C4E7F}"/>
          </ac:picMkLst>
        </pc:picChg>
      </pc:sldChg>
      <pc:sldChg chg="addSp delSp modSp mod">
        <pc:chgData name="Rahul Rawat" userId="8d0c7f466f8368a9" providerId="LiveId" clId="{F66A3474-F0FE-4822-82D3-B33745B00BEB}" dt="2025-08-03T05:02:41.992" v="235" actId="255"/>
        <pc:sldMkLst>
          <pc:docMk/>
          <pc:sldMk cId="3183315129" sldId="268"/>
        </pc:sldMkLst>
        <pc:spChg chg="del mod">
          <ac:chgData name="Rahul Rawat" userId="8d0c7f466f8368a9" providerId="LiveId" clId="{F66A3474-F0FE-4822-82D3-B33745B00BEB}" dt="2025-08-03T04:56:37.684" v="171"/>
          <ac:spMkLst>
            <pc:docMk/>
            <pc:sldMk cId="3183315129" sldId="268"/>
            <ac:spMk id="2" creationId="{005E46AB-32C4-4B57-A2B1-50738A64BE1B}"/>
          </ac:spMkLst>
        </pc:spChg>
        <pc:spChg chg="add">
          <ac:chgData name="Rahul Rawat" userId="8d0c7f466f8368a9" providerId="LiveId" clId="{F66A3474-F0FE-4822-82D3-B33745B00BEB}" dt="2025-08-03T04:56:31.321" v="168"/>
          <ac:spMkLst>
            <pc:docMk/>
            <pc:sldMk cId="3183315129" sldId="268"/>
            <ac:spMk id="3" creationId="{650104C5-1804-6716-3031-798FFB285BB2}"/>
          </ac:spMkLst>
        </pc:spChg>
        <pc:spChg chg="add mod">
          <ac:chgData name="Rahul Rawat" userId="8d0c7f466f8368a9" providerId="LiveId" clId="{F66A3474-F0FE-4822-82D3-B33745B00BEB}" dt="2025-08-03T05:02:41.992" v="235" actId="255"/>
          <ac:spMkLst>
            <pc:docMk/>
            <pc:sldMk cId="3183315129" sldId="268"/>
            <ac:spMk id="4" creationId="{84D6B943-9A3A-C7E2-61F6-8C644723A0C6}"/>
          </ac:spMkLst>
        </pc:spChg>
      </pc:sldChg>
      <pc:sldChg chg="addSp delSp modSp mod">
        <pc:chgData name="Rahul Rawat" userId="8d0c7f466f8368a9" providerId="LiveId" clId="{F66A3474-F0FE-4822-82D3-B33745B00BEB}" dt="2025-08-03T05:08:40.901" v="344" actId="404"/>
        <pc:sldMkLst>
          <pc:docMk/>
          <pc:sldMk cId="728950222" sldId="269"/>
        </pc:sldMkLst>
        <pc:spChg chg="add del mod">
          <ac:chgData name="Rahul Rawat" userId="8d0c7f466f8368a9" providerId="LiveId" clId="{F66A3474-F0FE-4822-82D3-B33745B00BEB}" dt="2025-08-03T05:08:40.901" v="344" actId="404"/>
          <ac:spMkLst>
            <pc:docMk/>
            <pc:sldMk cId="728950222" sldId="269"/>
            <ac:spMk id="2" creationId="{357C38BC-22B3-37B2-E0C3-812020A76077}"/>
          </ac:spMkLst>
        </pc:spChg>
        <pc:spChg chg="add mod">
          <ac:chgData name="Rahul Rawat" userId="8d0c7f466f8368a9" providerId="LiveId" clId="{F66A3474-F0FE-4822-82D3-B33745B00BEB}" dt="2025-08-03T05:03:55.633" v="238"/>
          <ac:spMkLst>
            <pc:docMk/>
            <pc:sldMk cId="728950222" sldId="269"/>
            <ac:spMk id="3" creationId="{7BBA3789-456C-61F1-840B-60D786B475CF}"/>
          </ac:spMkLst>
        </pc:spChg>
        <pc:spChg chg="add">
          <ac:chgData name="Rahul Rawat" userId="8d0c7f466f8368a9" providerId="LiveId" clId="{F66A3474-F0FE-4822-82D3-B33745B00BEB}" dt="2025-08-03T05:05:16.385" v="335"/>
          <ac:spMkLst>
            <pc:docMk/>
            <pc:sldMk cId="728950222" sldId="269"/>
            <ac:spMk id="4" creationId="{C15C9E2D-25B0-EC61-3AA7-71223C05AFD0}"/>
          </ac:spMkLst>
        </pc:spChg>
      </pc:sldChg>
      <pc:sldChg chg="modSp mod">
        <pc:chgData name="Rahul Rawat" userId="8d0c7f466f8368a9" providerId="LiveId" clId="{F66A3474-F0FE-4822-82D3-B33745B00BEB}" dt="2025-08-03T05:17:07.297" v="565" actId="403"/>
        <pc:sldMkLst>
          <pc:docMk/>
          <pc:sldMk cId="2900153716" sldId="2146847054"/>
        </pc:sldMkLst>
        <pc:spChg chg="mod">
          <ac:chgData name="Rahul Rawat" userId="8d0c7f466f8368a9" providerId="LiveId" clId="{F66A3474-F0FE-4822-82D3-B33745B00BEB}" dt="2025-08-03T05:17:07.297" v="565" actId="403"/>
          <ac:spMkLst>
            <pc:docMk/>
            <pc:sldMk cId="2900153716" sldId="2146847054"/>
            <ac:spMk id="2" creationId="{49FFEB4C-F209-4AE7-AA2B-B3C26CE2C51D}"/>
          </ac:spMkLst>
        </pc:spChg>
        <pc:spChg chg="mod">
          <ac:chgData name="Rahul Rawat" userId="8d0c7f466f8368a9" providerId="LiveId" clId="{F66A3474-F0FE-4822-82D3-B33745B00BEB}" dt="2025-08-03T05:16:06.677" v="559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addSp delSp modSp mod">
        <pc:chgData name="Rahul Rawat" userId="8d0c7f466f8368a9" providerId="LiveId" clId="{F66A3474-F0FE-4822-82D3-B33745B00BEB}" dt="2025-08-03T05:02:27.910" v="232" actId="1076"/>
        <pc:sldMkLst>
          <pc:docMk/>
          <pc:sldMk cId="614882681" sldId="2146847055"/>
        </pc:sldMkLst>
        <pc:spChg chg="add mod">
          <ac:chgData name="Rahul Rawat" userId="8d0c7f466f8368a9" providerId="LiveId" clId="{F66A3474-F0FE-4822-82D3-B33745B00BEB}" dt="2025-08-03T05:02:27.910" v="232" actId="1076"/>
          <ac:spMkLst>
            <pc:docMk/>
            <pc:sldMk cId="614882681" sldId="2146847055"/>
            <ac:spMk id="2" creationId="{15B5C744-9C2E-D0A5-D1F9-F9A899D419BC}"/>
          </ac:spMkLst>
        </pc:spChg>
        <pc:spChg chg="del mod">
          <ac:chgData name="Rahul Rawat" userId="8d0c7f466f8368a9" providerId="LiveId" clId="{F66A3474-F0FE-4822-82D3-B33745B00BEB}" dt="2025-08-03T04:58:26.841" v="184"/>
          <ac:spMkLst>
            <pc:docMk/>
            <pc:sldMk cId="614882681" sldId="2146847055"/>
            <ac:spMk id="3" creationId="{A6638FD1-D00E-E75B-705C-564F06D93D7B}"/>
          </ac:spMkLst>
        </pc:spChg>
      </pc:sldChg>
      <pc:sldChg chg="addSp delSp modSp mod">
        <pc:chgData name="Rahul Rawat" userId="8d0c7f466f8368a9" providerId="LiveId" clId="{F66A3474-F0FE-4822-82D3-B33745B00BEB}" dt="2025-08-03T05:14:47.466" v="509" actId="1076"/>
        <pc:sldMkLst>
          <pc:docMk/>
          <pc:sldMk cId="384733178" sldId="2146847059"/>
        </pc:sldMkLst>
        <pc:spChg chg="del mod">
          <ac:chgData name="Rahul Rawat" userId="8d0c7f466f8368a9" providerId="LiveId" clId="{F66A3474-F0FE-4822-82D3-B33745B00BEB}" dt="2025-08-03T05:12:18.259" v="456" actId="22"/>
          <ac:spMkLst>
            <pc:docMk/>
            <pc:sldMk cId="384733178" sldId="2146847059"/>
            <ac:spMk id="3" creationId="{177D9613-6E93-8A63-8EC7-750760D77FD8}"/>
          </ac:spMkLst>
        </pc:spChg>
        <pc:picChg chg="add mod ord">
          <ac:chgData name="Rahul Rawat" userId="8d0c7f466f8368a9" providerId="LiveId" clId="{F66A3474-F0FE-4822-82D3-B33745B00BEB}" dt="2025-08-03T05:14:47.466" v="509" actId="1076"/>
          <ac:picMkLst>
            <pc:docMk/>
            <pc:sldMk cId="384733178" sldId="2146847059"/>
            <ac:picMk id="5" creationId="{11A847A7-424B-C756-837C-02920822CC0A}"/>
          </ac:picMkLst>
        </pc:picChg>
      </pc:sldChg>
      <pc:sldChg chg="addSp delSp modSp mod">
        <pc:chgData name="Rahul Rawat" userId="8d0c7f466f8368a9" providerId="LiveId" clId="{F66A3474-F0FE-4822-82D3-B33745B00BEB}" dt="2025-08-03T05:15:06.118" v="513" actId="14100"/>
        <pc:sldMkLst>
          <pc:docMk/>
          <pc:sldMk cId="4128710330" sldId="2146847060"/>
        </pc:sldMkLst>
        <pc:spChg chg="del mod">
          <ac:chgData name="Rahul Rawat" userId="8d0c7f466f8368a9" providerId="LiveId" clId="{F66A3474-F0FE-4822-82D3-B33745B00BEB}" dt="2025-08-03T05:10:57.727" v="395" actId="22"/>
          <ac:spMkLst>
            <pc:docMk/>
            <pc:sldMk cId="4128710330" sldId="2146847060"/>
            <ac:spMk id="3" creationId="{177D9613-6E93-8A63-8EC7-750760D77FD8}"/>
          </ac:spMkLst>
        </pc:spChg>
        <pc:picChg chg="add mod ord">
          <ac:chgData name="Rahul Rawat" userId="8d0c7f466f8368a9" providerId="LiveId" clId="{F66A3474-F0FE-4822-82D3-B33745B00BEB}" dt="2025-08-03T05:15:06.118" v="513" actId="14100"/>
          <ac:picMkLst>
            <pc:docMk/>
            <pc:sldMk cId="4128710330" sldId="2146847060"/>
            <ac:picMk id="5" creationId="{1A00B7C3-0DDC-790C-2C40-BCDAB7AE7F32}"/>
          </ac:picMkLst>
        </pc:picChg>
      </pc:sldChg>
      <pc:sldChg chg="addSp delSp modSp mod">
        <pc:chgData name="Rahul Rawat" userId="8d0c7f466f8368a9" providerId="LiveId" clId="{F66A3474-F0FE-4822-82D3-B33745B00BEB}" dt="2025-08-03T05:14:33.724" v="505" actId="1076"/>
        <pc:sldMkLst>
          <pc:docMk/>
          <pc:sldMk cId="2171852726" sldId="2146847061"/>
        </pc:sldMkLst>
        <pc:spChg chg="del mod">
          <ac:chgData name="Rahul Rawat" userId="8d0c7f466f8368a9" providerId="LiveId" clId="{F66A3474-F0FE-4822-82D3-B33745B00BEB}" dt="2025-08-03T05:14:13.183" v="501" actId="22"/>
          <ac:spMkLst>
            <pc:docMk/>
            <pc:sldMk cId="2171852726" sldId="2146847061"/>
            <ac:spMk id="3" creationId="{177D9613-6E93-8A63-8EC7-750760D77FD8}"/>
          </ac:spMkLst>
        </pc:spChg>
        <pc:picChg chg="add mod ord modCrop">
          <ac:chgData name="Rahul Rawat" userId="8d0c7f466f8368a9" providerId="LiveId" clId="{F66A3474-F0FE-4822-82D3-B33745B00BEB}" dt="2025-08-03T05:14:33.724" v="505" actId="1076"/>
          <ac:picMkLst>
            <pc:docMk/>
            <pc:sldMk cId="2171852726" sldId="2146847061"/>
            <ac:picMk id="5" creationId="{D3232E2C-E248-B6D6-0976-14E87DFE5B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ibm.com/docs/watsonx-ai" TargetMode="External"/><Relationship Id="rId2" Type="http://schemas.openxmlformats.org/officeDocument/2006/relationships/hyperlink" Target="https://www.ibm.com/products/watsonx-ai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bm.com/blog/ibm-watsonx-granite-models-explained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Researchie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A research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49427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Rahul Rawat ,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Lamrin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Tech Skills University Punjab, 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dirty="0" err="1"/>
              <a:t>Ibm</a:t>
            </a:r>
            <a:r>
              <a:rPr lang="en-IN" sz="2000" dirty="0"/>
              <a:t> </a:t>
            </a:r>
            <a:r>
              <a:rPr lang="en-IN" sz="2000" dirty="0" err="1"/>
              <a:t>Skillbuild</a:t>
            </a:r>
            <a:r>
              <a:rPr lang="en-IN" sz="2000" dirty="0"/>
              <a:t> Tutorials.</a:t>
            </a:r>
          </a:p>
          <a:p>
            <a:pPr marL="305435" indent="-305435"/>
            <a:r>
              <a:rPr lang="en-IN" sz="2000" dirty="0" err="1"/>
              <a:t>Edunet</a:t>
            </a:r>
            <a:r>
              <a:rPr lang="en-IN" sz="2000" dirty="0"/>
              <a:t> Foundation sessions during internship</a:t>
            </a:r>
          </a:p>
          <a:p>
            <a:pPr marL="305435" indent="-305435"/>
            <a:r>
              <a:rPr lang="en-IN" sz="2000" dirty="0"/>
              <a:t>IBM Watsonx.ai Documentation</a:t>
            </a:r>
          </a:p>
          <a:p>
            <a:pPr marL="305435" indent="-305435"/>
            <a:r>
              <a:rPr lang="en-IN" sz="2000" dirty="0">
                <a:hlinkClick r:id="rId2"/>
              </a:rPr>
              <a:t>https://www.ibm.com/products/watsonx-ai</a:t>
            </a:r>
            <a:endParaRPr lang="en-IN" sz="2000" dirty="0"/>
          </a:p>
          <a:p>
            <a:pPr marL="305435" indent="-305435"/>
            <a:r>
              <a:rPr lang="en-IN" sz="2000" dirty="0">
                <a:hlinkClick r:id="rId3"/>
              </a:rPr>
              <a:t>https://cloud.ibm.com/docs/watsonx-ai</a:t>
            </a:r>
            <a:endParaRPr lang="en-IN" sz="2000" dirty="0"/>
          </a:p>
          <a:p>
            <a:pPr marL="305435" indent="-305435"/>
            <a:r>
              <a:rPr lang="en-IN" sz="2000" dirty="0">
                <a:hlinkClick r:id="rId4"/>
              </a:rPr>
              <a:t>https://www.ibm.com/blog/ibm-watsonx-granite-models-explained</a:t>
            </a:r>
            <a:endParaRPr lang="en-IN" sz="2000" dirty="0"/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A847A7-424B-C756-837C-02920822CC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847" y="1232452"/>
            <a:ext cx="9197162" cy="4854095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00B7C3-0DDC-790C-2C40-BCDAB7AE7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070" y="1350334"/>
            <a:ext cx="9112102" cy="4678325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232E2C-E248-B6D6-0976-14E87DFE5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71" t="-4193"/>
          <a:stretch>
            <a:fillRect/>
          </a:stretch>
        </p:blipFill>
        <p:spPr>
          <a:xfrm>
            <a:off x="1711843" y="1286280"/>
            <a:ext cx="8474148" cy="4869564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84" y="1232452"/>
            <a:ext cx="11029615" cy="2275368"/>
          </a:xfrm>
        </p:spPr>
        <p:txBody>
          <a:bodyPr>
            <a:normAutofit/>
          </a:bodyPr>
          <a:lstStyle/>
          <a:p>
            <a:pPr marL="305435" indent="-305435" algn="just"/>
            <a:r>
              <a:rPr lang="en-US" sz="2000" dirty="0"/>
              <a:t>In the age of information overload, researchers, students, and professionals often struggle to extract key insights from lengthy and complex documents. Traditional manual reading is time-consuming, inefficient, and prone to oversight, especially when dealing with multiple research papers or technical documents.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56660"/>
            <a:ext cx="11169136" cy="394467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To solve this problem, we present </a:t>
            </a:r>
            <a:r>
              <a:rPr lang="en-US" sz="2000" b="1" dirty="0" err="1"/>
              <a:t>Researchie</a:t>
            </a:r>
            <a:r>
              <a:rPr lang="en-US" sz="2000" dirty="0"/>
              <a:t>, an AI-powered agent developed using </a:t>
            </a:r>
            <a:r>
              <a:rPr lang="en-US" sz="2000" b="1" dirty="0"/>
              <a:t>IBM Watsonx.ai</a:t>
            </a:r>
            <a:r>
              <a:rPr lang="en-US" sz="2000" dirty="0"/>
              <a:t> on </a:t>
            </a:r>
            <a:r>
              <a:rPr lang="en-US" sz="2000" b="1" dirty="0"/>
              <a:t>IBM Cloud</a:t>
            </a:r>
            <a:r>
              <a:rPr lang="en-US" sz="2000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It accepts textual queries or documents and returns accurate, AI-generated summaries—enhancing the speed and efficiency of research tasks.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Hosted on IBM Cloud, ensuring fast processing and scalability for large documents or multiple users.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/>
              <a:t>Can be adapted with domain-specific prompts to summarize research papers, business reports, medical documents, etc.</a:t>
            </a:r>
            <a:endParaRPr lang="en-IN" sz="20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65004"/>
            <a:ext cx="11029615" cy="42103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Platform Used:</a:t>
            </a:r>
            <a:endParaRPr lang="en-US" sz="2400" dirty="0"/>
          </a:p>
          <a:p>
            <a:r>
              <a:rPr lang="en-US" sz="2000" dirty="0"/>
              <a:t>IBM Cloud</a:t>
            </a:r>
          </a:p>
          <a:p>
            <a:r>
              <a:rPr lang="en-US" sz="2000" dirty="0"/>
              <a:t>IBM Watsonx.ai</a:t>
            </a:r>
          </a:p>
          <a:p>
            <a:r>
              <a:rPr lang="en-US" sz="2000" dirty="0"/>
              <a:t>Prompt-based interaction within the cloud interface</a:t>
            </a:r>
          </a:p>
          <a:p>
            <a:pPr marL="0" indent="0">
              <a:buNone/>
            </a:pPr>
            <a:r>
              <a:rPr lang="en-US" sz="2400" b="1" dirty="0"/>
              <a:t>Functionality Implemented:</a:t>
            </a:r>
            <a:endParaRPr lang="en-US" sz="2400" dirty="0"/>
          </a:p>
          <a:p>
            <a:r>
              <a:rPr lang="en-US" sz="2000" dirty="0"/>
              <a:t>Created a cloud-based agent using IBM </a:t>
            </a:r>
            <a:r>
              <a:rPr lang="en-US" sz="2000" dirty="0" err="1"/>
              <a:t>Watsonx</a:t>
            </a:r>
            <a:endParaRPr lang="en-US" sz="2000" dirty="0"/>
          </a:p>
          <a:p>
            <a:r>
              <a:rPr lang="en-US" sz="2000" dirty="0"/>
              <a:t>Uses Granite model.</a:t>
            </a:r>
          </a:p>
          <a:p>
            <a:r>
              <a:rPr lang="en-US" sz="2000" dirty="0"/>
              <a:t>Configured with summarization instructions</a:t>
            </a:r>
          </a:p>
          <a:p>
            <a:r>
              <a:rPr lang="en-US" sz="2000" dirty="0"/>
              <a:t>Interacts with uploaded text or typed input to generate concise results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18166"/>
            <a:ext cx="11029615" cy="4157183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/>
              <a:t>Model Used:</a:t>
            </a:r>
            <a:endParaRPr lang="en-IN" sz="2400" dirty="0"/>
          </a:p>
          <a:p>
            <a:r>
              <a:rPr lang="en-IN" dirty="0"/>
              <a:t>I</a:t>
            </a:r>
            <a:r>
              <a:rPr lang="en-IN" sz="2000" dirty="0"/>
              <a:t>BM Watsonx.ai </a:t>
            </a:r>
            <a:r>
              <a:rPr lang="en-IN" sz="2000" b="1" dirty="0"/>
              <a:t>Granite Large Language Model</a:t>
            </a:r>
            <a:endParaRPr lang="en-IN" sz="2000" dirty="0"/>
          </a:p>
          <a:p>
            <a:pPr marL="0" indent="0">
              <a:buNone/>
            </a:pPr>
            <a:r>
              <a:rPr lang="en-IN" sz="2400" b="1" dirty="0"/>
              <a:t>Development Steps:</a:t>
            </a:r>
            <a:endParaRPr lang="en-IN" sz="2400" dirty="0"/>
          </a:p>
          <a:p>
            <a:r>
              <a:rPr lang="en-IN" sz="2000" dirty="0"/>
              <a:t>Configured and tested summaries using the </a:t>
            </a:r>
            <a:r>
              <a:rPr lang="en-IN" sz="2000" dirty="0" err="1"/>
              <a:t>Watsonx</a:t>
            </a:r>
            <a:r>
              <a:rPr lang="en-IN" sz="2000" dirty="0"/>
              <a:t> model interface</a:t>
            </a:r>
          </a:p>
          <a:p>
            <a:r>
              <a:rPr lang="en-IN" sz="2000" dirty="0"/>
              <a:t>Used textual input fields directly within </a:t>
            </a:r>
            <a:r>
              <a:rPr lang="en-IN" sz="2000" dirty="0" err="1"/>
              <a:t>Watsonx</a:t>
            </a:r>
            <a:r>
              <a:rPr lang="en-IN" sz="2000" dirty="0"/>
              <a:t> to evaluate summarization capability.</a:t>
            </a:r>
          </a:p>
          <a:p>
            <a:pPr marL="0" indent="0">
              <a:buNone/>
            </a:pPr>
            <a:r>
              <a:rPr lang="en-IN" sz="2400" b="1" dirty="0"/>
              <a:t>Deployment:</a:t>
            </a:r>
            <a:endParaRPr lang="en-IN" sz="2400" dirty="0"/>
          </a:p>
          <a:p>
            <a:r>
              <a:rPr lang="en-IN" sz="2000" dirty="0"/>
              <a:t>Entirely built and tested in the IBM Cloud environment</a:t>
            </a:r>
          </a:p>
          <a:p>
            <a:r>
              <a:rPr lang="en-IN" sz="2000" dirty="0"/>
              <a:t>Summarization happens within </a:t>
            </a:r>
            <a:r>
              <a:rPr lang="en-IN" sz="2000" dirty="0" err="1"/>
              <a:t>Watsonx’s</a:t>
            </a:r>
            <a:r>
              <a:rPr lang="en-IN" sz="2000" dirty="0"/>
              <a:t> inbuilt model evaluation interface</a:t>
            </a:r>
          </a:p>
          <a:p>
            <a:pPr marL="0" indent="0">
              <a:buNone/>
            </a:pP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BFD92A4-63BE-3AF3-7235-362EE71C4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3258" y="1669311"/>
            <a:ext cx="9165263" cy="4927177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4D6B943-9A3A-C7E2-61F6-8C644723A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7854" y="1739258"/>
            <a:ext cx="1080627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 agent provides fast and high-quality summarization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Demonstrates how cloud platforms like IBM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Watsonx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be leveraged for intelligent research assistance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external infrastructure or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needed for basic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5B5C744-9C2E-D0A5-D1F9-F9A899D419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670" y="1703687"/>
            <a:ext cx="723755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with a web-based UI in future (e.g., chat interface)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document upload features for PDF summarization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citations, keywords, and multi-language support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Extend to voice-based research agents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50</TotalTime>
  <Words>405</Words>
  <Application>Microsoft Office PowerPoint</Application>
  <PresentationFormat>Widescreen</PresentationFormat>
  <Paragraphs>61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Researchie – A research agent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Rahul Rawat</cp:lastModifiedBy>
  <cp:revision>25</cp:revision>
  <dcterms:created xsi:type="dcterms:W3CDTF">2021-05-26T16:50:10Z</dcterms:created>
  <dcterms:modified xsi:type="dcterms:W3CDTF">2025-08-03T05:17:43Z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