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6A3474-F0FE-4822-82D3-B33745B00BEB}" v="8" dt="2025-08-02T20:12:38.0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4" Type="http://schemas.microsoft.com/office/2016/11/relationships/changesInfo" Target="changesInfos/changesInfo1.xml"/><Relationship Id="rId25" Type="http://schemas.microsoft.com/office/2015/10/relationships/revisionInfo" Target="revisionInfo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Rawat" userId="8d0c7f466f8368a9" providerId="LiveId" clId="{F66A3474-F0FE-4822-82D3-B33745B00BEB}"/>
    <pc:docChg chg="undo custSel modSld">
      <pc:chgData name="Rahul Rawat" userId="8d0c7f466f8368a9" providerId="LiveId" clId="{F66A3474-F0FE-4822-82D3-B33745B00BEB}" dt="2025-08-02T20:13:17.994" v="55" actId="14100"/>
      <pc:docMkLst>
        <pc:docMk/>
      </pc:docMkLst>
      <pc:sldChg chg="modSp mod">
        <pc:chgData name="Rahul Rawat" userId="8d0c7f466f8368a9" providerId="LiveId" clId="{F66A3474-F0FE-4822-82D3-B33745B00BEB}" dt="2025-08-02T20:10:35.247" v="37" actId="403"/>
        <pc:sldMkLst>
          <pc:docMk/>
          <pc:sldMk cId="1186421160" sldId="262"/>
        </pc:sldMkLst>
        <pc:spChg chg="mod">
          <ac:chgData name="Rahul Rawat" userId="8d0c7f466f8368a9" providerId="LiveId" clId="{F66A3474-F0FE-4822-82D3-B33745B00BEB}" dt="2025-08-02T20:10:35.247" v="37" actId="403"/>
          <ac:spMkLst>
            <pc:docMk/>
            <pc:sldMk cId="1186421160" sldId="262"/>
            <ac:spMk id="2" creationId="{8FEE4A9C-3F57-7DA7-91FD-715C3FB47F93}"/>
          </ac:spMkLst>
        </pc:spChg>
      </pc:sldChg>
      <pc:sldChg chg="addSp modSp mod">
        <pc:chgData name="Rahul Rawat" userId="8d0c7f466f8368a9" providerId="LiveId" clId="{F66A3474-F0FE-4822-82D3-B33745B00BEB}" dt="2025-08-02T20:13:17.994" v="55" actId="14100"/>
        <pc:sldMkLst>
          <pc:docMk/>
          <pc:sldMk cId="3210358481" sldId="263"/>
        </pc:sldMkLst>
        <pc:spChg chg="mod">
          <ac:chgData name="Rahul Rawat" userId="8d0c7f466f8368a9" providerId="LiveId" clId="{F66A3474-F0FE-4822-82D3-B33745B00BEB}" dt="2025-08-02T20:13:17.994" v="55" actId="14100"/>
          <ac:spMkLst>
            <pc:docMk/>
            <pc:sldMk cId="3210358481" sldId="263"/>
            <ac:spMk id="2" creationId="{E041FD9D-DF07-9C37-1E61-1D920E0EF1D4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3" creationId="{9305DD70-6855-4D95-702F-785815BE34F4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4" creationId="{581D80D2-385E-C231-E33B-4380FF5B89AC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6" creationId="{621264F5-9491-8DD2-98CA-4AC5913F73FD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7" creationId="{B8F027B8-7D0E-DCC1-A0BE-3212C41CC57B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8" creationId="{704D871A-8582-FD6B-80F7-28B2A742240E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9" creationId="{AAFA80DF-0604-680D-8A18-F18D697DF00D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10" creationId="{9672C221-15FC-976D-B49F-DE0B41FC3DCA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11" creationId="{96BF7450-0279-AF58-9672-AB7A665292B5}"/>
          </ac:spMkLst>
        </pc:spChg>
        <pc:spChg chg="add">
          <ac:chgData name="Rahul Rawat" userId="8d0c7f466f8368a9" providerId="LiveId" clId="{F66A3474-F0FE-4822-82D3-B33745B00BEB}" dt="2025-08-02T20:11:40.287" v="40"/>
          <ac:spMkLst>
            <pc:docMk/>
            <pc:sldMk cId="3210358481" sldId="263"/>
            <ac:spMk id="12" creationId="{E22851E2-5625-C094-F162-4BB594DBCF4A}"/>
          </ac:spMkLst>
        </pc:sp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Researchie – A Research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Presented By:</a:t>
            </a:r>
          </a:p>
          <a:p>
            <a:r>
              <a:t>Rahul Rawat</a:t>
            </a:r>
          </a:p>
          <a:p>
            <a:r>
              <a:t>B.Tech CSE (AI &amp; ML), Lamrin Tech Skills University, Punjab</a:t>
            </a:r>
          </a:p>
          <a:p/>
          <a:p>
            <a:r>
              <a:t>Capstone Project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References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- IBM Watsonx.ai Documentation</a:t>
            </a:r>
          </a:p>
          <a:p>
            <a:r>
              <a:t>- IBM Cloud Tutorials</a:t>
            </a:r>
          </a:p>
          <a:p>
            <a:r>
              <a:t>- NLP Research on Text Summarization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IBM Certifications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Insert Screenshot:</a:t>
            </a:r>
          </a:p>
          <a:p>
            <a:r>
              <a:t>Credly Certificate - Getting Started with AI</a:t>
            </a:r>
          </a:p>
        </p:txBody>
      </p:sp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IBM Certifications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Insert Screenshot:</a:t>
            </a:r>
          </a:p>
          <a:p>
            <a:r>
              <a:t>Credly Certificate - Journey to Cloud</a:t>
            </a:r>
          </a:p>
        </p:txBody>
      </p:sp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IBM Certifications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Insert Screenshot:</a:t>
            </a:r>
          </a:p>
          <a:p>
            <a:r>
              <a:t>Credly Certificate - RAG Lab</a:t>
            </a:r>
          </a:p>
        </p:txBody>
      </p:sp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Thank You!</a:t>
            </a:r>
          </a:p>
          <a:p>
            <a:r>
              <a:t>Questions and Feedback Welcome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Outline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- Problem Statement</a:t>
            </a:r>
          </a:p>
          <a:p>
            <a:r>
              <a:t>- Proposed Solution</a:t>
            </a:r>
          </a:p>
          <a:p>
            <a:r>
              <a:t>- System Development Approach (IBM Cloud)</a:t>
            </a:r>
          </a:p>
          <a:p>
            <a:r>
              <a:t>- Algorithm &amp; Deployment</a:t>
            </a:r>
          </a:p>
          <a:p>
            <a:r>
              <a:t>- Result</a:t>
            </a:r>
          </a:p>
          <a:p>
            <a:r>
              <a:t>- Conclusion</a:t>
            </a:r>
          </a:p>
          <a:p>
            <a:r>
              <a:t>- Future Scope</a:t>
            </a:r>
          </a:p>
          <a:p>
            <a:r>
              <a:t>- References</a:t>
            </a: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In today’s information-driven world, individuals are overwhelmed by the vast amount of text-based content—especially academic and research documents.</a:t>
            </a:r>
          </a:p>
          <a:p/>
          <a:p>
            <a:r>
              <a:t>Manually extracting important information is time-consuming and inefficient. There is a clear need for an intelligent solution that can automate summarization and comprehension.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Proposed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To solve this problem, we present Researchie, an AI-powered agent developed using IBM Watsonx.ai on IBM Cloud.</a:t>
            </a:r>
          </a:p>
          <a:p/>
          <a:p>
            <a:r>
              <a:t>It accepts textual queries or documents and returns accurate, AI-generated summaries—enhancing the speed and efficiency of research tasks.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System Development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Platform Used:</a:t>
            </a:r>
          </a:p>
          <a:p>
            <a:r>
              <a:t>- IBM Cloud</a:t>
            </a:r>
          </a:p>
          <a:p>
            <a:r>
              <a:t>- IBM Watsonx.ai</a:t>
            </a:r>
          </a:p>
          <a:p>
            <a:r>
              <a:t>- Prompt-based interaction within the cloud interface</a:t>
            </a:r>
          </a:p>
          <a:p/>
          <a:p>
            <a:r>
              <a:t>Functionality Implemented:</a:t>
            </a:r>
          </a:p>
          <a:p>
            <a:r>
              <a:t>- Created a cloud-based agent using IBM Watsonx</a:t>
            </a:r>
          </a:p>
          <a:p>
            <a:r>
              <a:t>- Configured with summarization instructions</a:t>
            </a:r>
          </a:p>
          <a:p>
            <a:r>
              <a:t>- Interacts with uploaded text or typed input to generate concise results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Algorithm &amp; Deployment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Model Used:</a:t>
            </a:r>
          </a:p>
          <a:p>
            <a:r>
              <a:t>- IBM Watsonx.ai Large Language Model</a:t>
            </a:r>
          </a:p>
          <a:p/>
          <a:p>
            <a:r>
              <a:t>Development Steps:</a:t>
            </a:r>
          </a:p>
          <a:p>
            <a:r>
              <a:t>- Used Watsonx prompt lab</a:t>
            </a:r>
          </a:p>
          <a:p>
            <a:r>
              <a:t>- Designed effective prompts to generate accurate summaries</a:t>
            </a:r>
          </a:p>
          <a:p/>
          <a:p>
            <a:r>
              <a:t>Deployment:</a:t>
            </a:r>
          </a:p>
          <a:p>
            <a:r>
              <a:t>- Entirely built and run within IBM Cloud’s managed environment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Result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Insert screenshots of your Research Agent interface in IBM Cloud showing:</a:t>
            </a:r>
          </a:p>
          <a:p>
            <a:r>
              <a:t>- Prompt input</a:t>
            </a:r>
          </a:p>
          <a:p>
            <a:r>
              <a:t>- AI-generated summary output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- The AI agent provides fast and high-quality summarization</a:t>
            </a:r>
          </a:p>
          <a:p>
            <a:r>
              <a:t>- Demonstrates how cloud platforms like IBM Watsonx can be leveraged for intelligent research assistance</a:t>
            </a:r>
          </a:p>
          <a:p>
            <a:r>
              <a:t>- No external infrastructure or backend needed for basic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Future Scope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/>
            </a:pPr>
            <a:r>
              <a:t>- Integrate with a web-based UI in future (e.g., chat interface)</a:t>
            </a:r>
          </a:p>
          <a:p>
            <a:r>
              <a:t>- Add document upload features for PDF summarization</a:t>
            </a:r>
          </a:p>
          <a:p>
            <a:r>
              <a:t>- Include citations, keywords, and multi-language support</a:t>
            </a:r>
          </a:p>
          <a:p>
            <a:r>
              <a:t>- Extend to voice-based research agents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</TotalTime>
  <Words>533</Words>
  <Application>Microsoft Office PowerPoint</Application>
  <PresentationFormat>Widescreen</PresentationFormat>
  <Paragraphs>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Researchie – An research agent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Rahul Rawat</cp:lastModifiedBy>
  <cp:revision>25</cp:revision>
  <dcterms:created xsi:type="dcterms:W3CDTF">2021-05-26T16:50:10Z</dcterms:created>
  <dcterms:modified xsi:type="dcterms:W3CDTF">2025-08-02T20:13:26Z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