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5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EABA-FA75-4189-B923-3F525FDF815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8856-0FA7-4331-9A07-35CD1B4EB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6467" y="1486968"/>
            <a:ext cx="7486116" cy="120032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DailyShoppingHub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296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 Chaudhary</dc:creator>
  <cp:lastModifiedBy>Rahul Kr Chaudhary</cp:lastModifiedBy>
  <cp:revision>3</cp:revision>
  <dcterms:created xsi:type="dcterms:W3CDTF">2021-07-01T06:24:57Z</dcterms:created>
  <dcterms:modified xsi:type="dcterms:W3CDTF">2021-07-01T07:07:14Z</dcterms:modified>
</cp:coreProperties>
</file>