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7272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34545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0181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6908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36362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403634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7090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3817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797" y="115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9144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0" y="13559851"/>
            <a:ext cx="43986298" cy="7360920"/>
          </a:xfrm>
        </p:spPr>
        <p:txBody>
          <a:bodyPr lIns="0" rIns="91440"/>
          <a:lstStyle>
            <a:lvl1pPr marL="0" marR="228600" indent="0" algn="r">
              <a:buNone/>
              <a:defRPr>
                <a:solidFill>
                  <a:schemeClr val="tx1"/>
                </a:solidFill>
              </a:defRPr>
            </a:lvl1pPr>
            <a:lvl2pPr marL="2286000" indent="0" algn="ctr">
              <a:buNone/>
            </a:lvl2pPr>
            <a:lvl3pPr marL="4572000" indent="0" algn="ctr">
              <a:buNone/>
            </a:lvl3pPr>
            <a:lvl4pPr marL="6858000" indent="0" algn="ctr">
              <a:buNone/>
            </a:lvl4pPr>
            <a:lvl5pPr marL="9144000" indent="0" algn="ctr">
              <a:buNone/>
            </a:lvl5pPr>
            <a:lvl6pPr marL="11430000" indent="0" algn="ctr">
              <a:buNone/>
            </a:lvl6pPr>
            <a:lvl7pPr marL="13716000" indent="0" algn="ctr">
              <a:buNone/>
            </a:lvl7pPr>
            <a:lvl8pPr marL="16002000" indent="0" algn="ctr">
              <a:buNone/>
            </a:lvl8pPr>
            <a:lvl9pPr marL="182880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6"/>
            <a:ext cx="11521440" cy="2188940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6"/>
            <a:ext cx="33710880" cy="2188940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1" y="5530291"/>
            <a:ext cx="43525440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1" y="11359589"/>
            <a:ext cx="43525440" cy="6340790"/>
          </a:xfrm>
        </p:spPr>
        <p:txBody>
          <a:bodyPr lIns="228600" rIns="228600" anchor="t"/>
          <a:lstStyle>
            <a:lvl1pPr marL="0" indent="0">
              <a:buNone/>
              <a:defRPr sz="11000">
                <a:solidFill>
                  <a:schemeClr val="tx1"/>
                </a:solidFill>
              </a:defRPr>
            </a:lvl1pPr>
            <a:lvl2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 tIns="22860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792042"/>
            <a:ext cx="22625053" cy="2769278"/>
          </a:xfrm>
        </p:spPr>
        <p:txBody>
          <a:bodyPr lIns="228600" tIns="0" rIns="228600" bIns="0" anchor="ctr">
            <a:noAutofit/>
          </a:bodyPr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3" y="7810981"/>
            <a:ext cx="22633940" cy="2750341"/>
          </a:xfrm>
        </p:spPr>
        <p:txBody>
          <a:bodyPr lIns="228600" tIns="0" rIns="228600" bIns="0" anchor="ctr"/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0" y="10561320"/>
            <a:ext cx="22625053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561320"/>
            <a:ext cx="22633940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512480" cy="4800600"/>
          </a:xfrm>
        </p:spPr>
        <p:txBody>
          <a:bodyPr vert="horz" tIns="22860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2160278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0" y="7040880"/>
            <a:ext cx="15361920" cy="19202400"/>
          </a:xfrm>
        </p:spPr>
        <p:txBody>
          <a:bodyPr lIns="91440" rIns="91440"/>
          <a:lstStyle>
            <a:lvl1pPr marL="0" indent="0" algn="l">
              <a:buNone/>
              <a:defRPr sz="7000"/>
            </a:lvl1pPr>
            <a:lvl2pPr indent="0" algn="l">
              <a:buNone/>
              <a:defRPr sz="6000"/>
            </a:lvl2pPr>
            <a:lvl3pPr indent="0" algn="l">
              <a:buNone/>
              <a:defRPr sz="5000"/>
            </a:lvl3pPr>
            <a:lvl4pPr indent="0" algn="l">
              <a:buNone/>
              <a:defRPr sz="4500"/>
            </a:lvl4pPr>
            <a:lvl5pPr indent="0" algn="l">
              <a:buNone/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0" y="7040880"/>
            <a:ext cx="28625800" cy="19202400"/>
          </a:xfrm>
        </p:spPr>
        <p:txBody>
          <a:bodyPr tIns="0"/>
          <a:lstStyle>
            <a:lvl1pPr>
              <a:defRPr sz="14000"/>
            </a:lvl1pPr>
            <a:lvl2pPr>
              <a:defRPr sz="13000"/>
            </a:lvl2pPr>
            <a:lvl3pPr>
              <a:defRPr sz="12000"/>
            </a:lvl3pPr>
            <a:lvl4pPr>
              <a:defRPr sz="10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7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0" y="22511030"/>
            <a:ext cx="870509" cy="6528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0" y="4943385"/>
            <a:ext cx="12391949" cy="6647008"/>
          </a:xfrm>
        </p:spPr>
        <p:txBody>
          <a:bodyPr vert="horz" lIns="228600" tIns="228600" rIns="228600" bIns="228600" anchor="b"/>
          <a:lstStyle>
            <a:lvl1pPr algn="l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0" y="11880897"/>
            <a:ext cx="12374880" cy="9153144"/>
          </a:xfrm>
        </p:spPr>
        <p:txBody>
          <a:bodyPr lIns="320040" rIns="228600" bIns="228600" anchor="t"/>
          <a:lstStyle>
            <a:lvl1pPr marL="0" indent="0" algn="l">
              <a:spcBef>
                <a:spcPts val="1250"/>
              </a:spcBef>
              <a:buFontTx/>
              <a:buNone/>
              <a:defRPr sz="65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0" y="26696672"/>
            <a:ext cx="3413760" cy="1533525"/>
          </a:xfrm>
        </p:spPr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1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6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0" y="24429720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0" y="26123267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0" y="-30005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0" y="-30003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  <a:prstGeom prst="rect">
            <a:avLst/>
          </a:prstGeom>
        </p:spPr>
        <p:txBody>
          <a:bodyPr vert="horz" lIns="0" tIns="22860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0" y="8129016"/>
            <a:ext cx="46085760" cy="18434304"/>
          </a:xfrm>
          <a:prstGeom prst="rect">
            <a:avLst/>
          </a:prstGeom>
        </p:spPr>
        <p:txBody>
          <a:bodyPr vert="horz" lIns="457200" tIns="228600" rIns="457200" bIns="22860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2"/>
            <a:ext cx="1877568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0" y="26696672"/>
            <a:ext cx="426720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06495" y="850114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2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71600" indent="-137160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0" indent="-12344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12344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0" indent="-105156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indent="-105156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indent="-105156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indent="-91440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8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914400" algn="l" rtl="0" eaLnBrk="1" latinLnBrk="0" hangingPunct="1">
        <a:spcBef>
          <a:spcPct val="20000"/>
        </a:spcBef>
        <a:buClr>
          <a:schemeClr val="tx2"/>
        </a:buClr>
        <a:buChar char="•"/>
        <a:defRPr kumimoji="0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indent="-91440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3" y="23586029"/>
            <a:ext cx="51206402" cy="521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66096" y="907879"/>
            <a:ext cx="18001999" cy="1828625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11000" b="1" dirty="0" smtClean="0">
                <a:latin typeface="Arial Black" pitchFamily="34" charset="0"/>
                <a:ea typeface="Adobe Gothic Std B" pitchFamily="34" charset="-128"/>
              </a:rPr>
              <a:t>AVAILABILITY REPORT</a:t>
            </a:r>
            <a:endParaRPr lang="en-IN" sz="11000" b="1" dirty="0">
              <a:latin typeface="Arial Black" pitchFamily="34" charset="0"/>
              <a:ea typeface="Adobe Gothic Std B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13568" y="6624936"/>
            <a:ext cx="8136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0" b="1" dirty="0" smtClean="0"/>
              <a:t>Availability</a:t>
            </a:r>
            <a:endParaRPr lang="en-IN" sz="105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218" y="17878227"/>
            <a:ext cx="5184574" cy="17136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898344" y="17878227"/>
            <a:ext cx="29523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b="1" dirty="0" smtClean="0"/>
              <a:t>Ok</a:t>
            </a:r>
            <a:endParaRPr lang="en-IN" sz="100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2999" y="17878227"/>
            <a:ext cx="5472609" cy="17136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4019024" y="17858184"/>
            <a:ext cx="468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b="1" dirty="0" smtClean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1277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467</TotalTime>
  <Words>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 Black</vt:lpstr>
      <vt:lpstr>Calibri</vt:lpstr>
      <vt:lpstr>Constantia</vt:lpstr>
      <vt:lpstr>Wingdings 2</vt:lpstr>
      <vt:lpstr>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Kr Chaudhary</cp:lastModifiedBy>
  <cp:revision>54</cp:revision>
  <dcterms:created xsi:type="dcterms:W3CDTF">2019-03-28T14:50:50Z</dcterms:created>
  <dcterms:modified xsi:type="dcterms:W3CDTF">2021-10-28T20:15:59Z</dcterms:modified>
</cp:coreProperties>
</file>