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898" y="67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90B43-C8E6-4EA0-8387-D4FF846A9795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8F419-9E67-4E26-BE80-6F54371E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7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440" y="25699977"/>
            <a:ext cx="4176464" cy="144723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896" y="25771985"/>
            <a:ext cx="4176464" cy="144723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352" y="25779064"/>
            <a:ext cx="4176464" cy="144723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6947116" y="4752728"/>
            <a:ext cx="22610512" cy="177139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2488632" y="4752728"/>
            <a:ext cx="22610512" cy="177139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818237" y="475247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smtClean="0">
                <a:latin typeface="Arial Black" pitchFamily="34" charset="0"/>
                <a:ea typeface="Adobe Gothic Std B" pitchFamily="34" charset="-128"/>
              </a:rPr>
              <a:t>BOOKING DETAILS</a:t>
            </a:r>
            <a:endParaRPr lang="en-IN" sz="9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0720" y="9593264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Date of Booking  </a:t>
            </a:r>
            <a:endParaRPr lang="en-IN" sz="6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4736" y="7870008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Booking</a:t>
            </a:r>
            <a:r>
              <a:rPr lang="en-IN" sz="4500" b="1" dirty="0" smtClean="0"/>
              <a:t> </a:t>
            </a:r>
            <a:r>
              <a:rPr lang="en-IN" sz="6000" b="1" dirty="0"/>
              <a:t>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8712" y="11305456"/>
            <a:ext cx="11972279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Booking Type</a:t>
            </a:r>
            <a:endParaRPr lang="en-IN" sz="6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08712" y="13033648"/>
            <a:ext cx="1562572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Flat No</a:t>
            </a:r>
            <a:r>
              <a:rPr lang="en-IN" sz="6500" b="1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92688" y="14689832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 Duplex No. </a:t>
            </a:r>
            <a:endParaRPr lang="en-IN" sz="6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64698" y="18074208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Maintainance Cost</a:t>
            </a:r>
            <a:endParaRPr lang="en-IN" sz="6500" b="1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12181275" y="16418024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/>
          <p:cNvSpPr/>
          <p:nvPr/>
        </p:nvSpPr>
        <p:spPr>
          <a:xfrm>
            <a:off x="12137704" y="7879808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1" name="Flowchart: Alternate Process 30"/>
          <p:cNvSpPr/>
          <p:nvPr/>
        </p:nvSpPr>
        <p:spPr>
          <a:xfrm>
            <a:off x="12121700" y="13134945"/>
            <a:ext cx="11621725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136706" y="16346016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 smtClean="0"/>
              <a:t>Built Up Area</a:t>
            </a:r>
            <a:endParaRPr lang="en-IN" sz="6500" b="1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2209712" y="18146216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800" y="25779064"/>
            <a:ext cx="4176464" cy="1447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01800" y="25851072"/>
            <a:ext cx="3240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/>
              <a:t>   New</a:t>
            </a:r>
            <a:endParaRPr lang="en-IN" sz="8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559338" y="25823777"/>
            <a:ext cx="293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smtClean="0"/>
              <a:t>Book</a:t>
            </a:r>
            <a:endParaRPr lang="en-IN" sz="8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218649" y="25851072"/>
            <a:ext cx="3392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/>
              <a:t>Search</a:t>
            </a:r>
            <a:endParaRPr lang="en-IN" sz="8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483520" y="25779064"/>
            <a:ext cx="2736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/>
              <a:t>Edit</a:t>
            </a:r>
            <a:endParaRPr lang="en-IN" sz="80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815" y="24603502"/>
            <a:ext cx="2831746" cy="2831746"/>
          </a:xfrm>
          <a:prstGeom prst="rect">
            <a:avLst/>
          </a:prstGeom>
        </p:spPr>
      </p:pic>
      <p:sp>
        <p:nvSpPr>
          <p:cNvPr id="33" name="Flowchart: Alternate Process 32"/>
          <p:cNvSpPr/>
          <p:nvPr/>
        </p:nvSpPr>
        <p:spPr>
          <a:xfrm>
            <a:off x="12137704" y="9665272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4" name="Flowchart: Alternate Process 33"/>
          <p:cNvSpPr/>
          <p:nvPr/>
        </p:nvSpPr>
        <p:spPr>
          <a:xfrm>
            <a:off x="12137704" y="14761840"/>
            <a:ext cx="11621725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194851" y="5229489"/>
            <a:ext cx="8271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u="sng" dirty="0" smtClean="0"/>
              <a:t>Booking Details</a:t>
            </a:r>
            <a:endParaRPr lang="en-IN" sz="8000" b="1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34100144" y="5229489"/>
            <a:ext cx="936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u="sng" dirty="0" smtClean="0"/>
              <a:t>Customer Details</a:t>
            </a:r>
            <a:endParaRPr lang="en-IN" sz="80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8339504" y="8014024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Customer ID</a:t>
            </a:r>
            <a:endParaRPr lang="en-IN" sz="6000" b="1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36231947" y="7993088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28339504" y="9953304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Customer Name</a:t>
            </a:r>
            <a:endParaRPr lang="en-IN" sz="65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36260384" y="10024048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28392561" y="11825512"/>
            <a:ext cx="11972279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Date of Birth</a:t>
            </a:r>
            <a:endParaRPr lang="en-IN" sz="65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150841" y="15497920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 </a:t>
            </a:r>
            <a:r>
              <a:rPr lang="en-IN" sz="6500" b="1" dirty="0" err="1" smtClean="0"/>
              <a:t>Aadhar</a:t>
            </a:r>
            <a:r>
              <a:rPr lang="en-IN" sz="6500" b="1" dirty="0"/>
              <a:t> </a:t>
            </a:r>
            <a:r>
              <a:rPr lang="en-IN" sz="6500" b="1" dirty="0" smtClean="0"/>
              <a:t>No. </a:t>
            </a:r>
            <a:endParaRPr lang="en-IN" sz="6500" b="1" dirty="0"/>
          </a:p>
        </p:txBody>
      </p:sp>
      <p:sp>
        <p:nvSpPr>
          <p:cNvPr id="53" name="Flowchart: Alternate Process 52"/>
          <p:cNvSpPr/>
          <p:nvPr/>
        </p:nvSpPr>
        <p:spPr>
          <a:xfrm>
            <a:off x="36260384" y="15568664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28267498" y="17485657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 smtClean="0"/>
              <a:t>Contact No.</a:t>
            </a:r>
            <a:endParaRPr lang="en-IN" sz="65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267498" y="19674384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Address</a:t>
            </a:r>
            <a:endParaRPr lang="en-IN" sz="6500" b="1" dirty="0"/>
          </a:p>
        </p:txBody>
      </p:sp>
      <p:sp>
        <p:nvSpPr>
          <p:cNvPr id="57" name="Flowchart: Alternate Process 56"/>
          <p:cNvSpPr/>
          <p:nvPr/>
        </p:nvSpPr>
        <p:spPr>
          <a:xfrm>
            <a:off x="36260384" y="19457096"/>
            <a:ext cx="11621725" cy="148143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28411514" y="13597225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 smtClean="0"/>
              <a:t>Gender</a:t>
            </a:r>
            <a:endParaRPr lang="en-IN" sz="6500" b="1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36260384" y="17498144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3064696" y="19802400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Price</a:t>
            </a:r>
            <a:endParaRPr lang="en-IN" sz="6500" b="1" dirty="0"/>
          </a:p>
        </p:txBody>
      </p:sp>
      <p:sp>
        <p:nvSpPr>
          <p:cNvPr id="55" name="Flowchart: Alternate Process 54"/>
          <p:cNvSpPr/>
          <p:nvPr/>
        </p:nvSpPr>
        <p:spPr>
          <a:xfrm>
            <a:off x="12209712" y="19802400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50" name="Flowchart: Alternate Process 49"/>
          <p:cNvSpPr/>
          <p:nvPr/>
        </p:nvSpPr>
        <p:spPr>
          <a:xfrm>
            <a:off x="12137704" y="11392200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563</TotalTime>
  <Words>47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55</cp:revision>
  <dcterms:created xsi:type="dcterms:W3CDTF">2019-03-28T14:50:50Z</dcterms:created>
  <dcterms:modified xsi:type="dcterms:W3CDTF">2021-10-28T20:18:26Z</dcterms:modified>
</cp:coreProperties>
</file>