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7272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34545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0181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6908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36362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403634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7090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3817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514" y="331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90B43-C8E6-4EA0-8387-D4FF846A979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8F419-9E67-4E26-BE80-6F54371E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77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9144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0" y="13559851"/>
            <a:ext cx="43986298" cy="7360920"/>
          </a:xfrm>
        </p:spPr>
        <p:txBody>
          <a:bodyPr lIns="0" rIns="91440"/>
          <a:lstStyle>
            <a:lvl1pPr marL="0" marR="228600" indent="0" algn="r">
              <a:buNone/>
              <a:defRPr>
                <a:solidFill>
                  <a:schemeClr val="tx1"/>
                </a:solidFill>
              </a:defRPr>
            </a:lvl1pPr>
            <a:lvl2pPr marL="2286000" indent="0" algn="ctr">
              <a:buNone/>
            </a:lvl2pPr>
            <a:lvl3pPr marL="4572000" indent="0" algn="ctr">
              <a:buNone/>
            </a:lvl3pPr>
            <a:lvl4pPr marL="6858000" indent="0" algn="ctr">
              <a:buNone/>
            </a:lvl4pPr>
            <a:lvl5pPr marL="9144000" indent="0" algn="ctr">
              <a:buNone/>
            </a:lvl5pPr>
            <a:lvl6pPr marL="11430000" indent="0" algn="ctr">
              <a:buNone/>
            </a:lvl6pPr>
            <a:lvl7pPr marL="13716000" indent="0" algn="ctr">
              <a:buNone/>
            </a:lvl7pPr>
            <a:lvl8pPr marL="16002000" indent="0" algn="ctr">
              <a:buNone/>
            </a:lvl8pPr>
            <a:lvl9pPr marL="182880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6"/>
            <a:ext cx="11521440" cy="2188940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6"/>
            <a:ext cx="33710880" cy="2188940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1" y="5530291"/>
            <a:ext cx="43525440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1" y="11359589"/>
            <a:ext cx="43525440" cy="6340790"/>
          </a:xfrm>
        </p:spPr>
        <p:txBody>
          <a:bodyPr lIns="228600" rIns="228600" anchor="t"/>
          <a:lstStyle>
            <a:lvl1pPr marL="0" indent="0">
              <a:buNone/>
              <a:defRPr sz="11000">
                <a:solidFill>
                  <a:schemeClr val="tx1"/>
                </a:solidFill>
              </a:defRPr>
            </a:lvl1pPr>
            <a:lvl2pPr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 tIns="22860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792042"/>
            <a:ext cx="22625053" cy="2769278"/>
          </a:xfrm>
        </p:spPr>
        <p:txBody>
          <a:bodyPr lIns="228600" tIns="0" rIns="228600" bIns="0" anchor="ctr">
            <a:noAutofit/>
          </a:bodyPr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3" y="7810981"/>
            <a:ext cx="22633940" cy="2750341"/>
          </a:xfrm>
        </p:spPr>
        <p:txBody>
          <a:bodyPr lIns="228600" tIns="0" rIns="228600" bIns="0" anchor="ctr"/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0" y="10561320"/>
            <a:ext cx="22625053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561320"/>
            <a:ext cx="22633940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512480" cy="4800600"/>
          </a:xfrm>
        </p:spPr>
        <p:txBody>
          <a:bodyPr vert="horz" tIns="22860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0" y="2160278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3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0" y="7040880"/>
            <a:ext cx="15361920" cy="19202400"/>
          </a:xfrm>
        </p:spPr>
        <p:txBody>
          <a:bodyPr lIns="91440" rIns="91440"/>
          <a:lstStyle>
            <a:lvl1pPr marL="0" indent="0" algn="l">
              <a:buNone/>
              <a:defRPr sz="7000"/>
            </a:lvl1pPr>
            <a:lvl2pPr indent="0" algn="l">
              <a:buNone/>
              <a:defRPr sz="6000"/>
            </a:lvl2pPr>
            <a:lvl3pPr indent="0" algn="l">
              <a:buNone/>
              <a:defRPr sz="5000"/>
            </a:lvl3pPr>
            <a:lvl4pPr indent="0" algn="l">
              <a:buNone/>
              <a:defRPr sz="4500"/>
            </a:lvl4pPr>
            <a:lvl5pPr indent="0" algn="l">
              <a:buNone/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0" y="7040880"/>
            <a:ext cx="28625800" cy="19202400"/>
          </a:xfrm>
        </p:spPr>
        <p:txBody>
          <a:bodyPr tIns="0"/>
          <a:lstStyle>
            <a:lvl1pPr>
              <a:defRPr sz="14000"/>
            </a:lvl1pPr>
            <a:lvl2pPr>
              <a:defRPr sz="13000"/>
            </a:lvl2pPr>
            <a:lvl3pPr>
              <a:defRPr sz="12000"/>
            </a:lvl3pPr>
            <a:lvl4pPr>
              <a:defRPr sz="10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7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0" y="22511030"/>
            <a:ext cx="870509" cy="65288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0" y="4943385"/>
            <a:ext cx="12391949" cy="6647008"/>
          </a:xfrm>
        </p:spPr>
        <p:txBody>
          <a:bodyPr vert="horz" lIns="228600" tIns="228600" rIns="228600" bIns="228600" anchor="b"/>
          <a:lstStyle>
            <a:lvl1pPr algn="l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0" y="11880897"/>
            <a:ext cx="12374880" cy="9153144"/>
          </a:xfrm>
        </p:spPr>
        <p:txBody>
          <a:bodyPr lIns="320040" rIns="228600" bIns="228600" anchor="t"/>
          <a:lstStyle>
            <a:lvl1pPr marL="0" indent="0" algn="l">
              <a:spcBef>
                <a:spcPts val="1250"/>
              </a:spcBef>
              <a:buFontTx/>
              <a:buNone/>
              <a:defRPr sz="65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0" y="26696672"/>
            <a:ext cx="3413760" cy="1533525"/>
          </a:xfrm>
        </p:spPr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1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60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0" y="24429720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0" y="26123267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0" y="-30005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0" y="-30003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  <a:prstGeom prst="rect">
            <a:avLst/>
          </a:prstGeom>
        </p:spPr>
        <p:txBody>
          <a:bodyPr vert="horz" lIns="0" tIns="22860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0" y="8129016"/>
            <a:ext cx="46085760" cy="18434304"/>
          </a:xfrm>
          <a:prstGeom prst="rect">
            <a:avLst/>
          </a:prstGeom>
        </p:spPr>
        <p:txBody>
          <a:bodyPr vert="horz" lIns="457200" tIns="228600" rIns="457200" bIns="22860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945852-EA55-474A-8448-ACD0C2E98697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2"/>
            <a:ext cx="1877568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0" y="26696672"/>
            <a:ext cx="426720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06495" y="850114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2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371600" indent="-137160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0" indent="-123444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123444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0" indent="-105156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indent="-105156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8686800" indent="-105156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indent="-91440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8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914400" algn="l" rtl="0" eaLnBrk="1" latinLnBrk="0" hangingPunct="1">
        <a:spcBef>
          <a:spcPct val="20000"/>
        </a:spcBef>
        <a:buClr>
          <a:schemeClr val="tx2"/>
        </a:buClr>
        <a:buChar char="•"/>
        <a:defRPr kumimoji="0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indent="-91440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26947116" y="4752728"/>
            <a:ext cx="22610512" cy="1771396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3" y="23586029"/>
            <a:ext cx="51206402" cy="521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440" y="25699977"/>
            <a:ext cx="4176464" cy="144723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896" y="25771985"/>
            <a:ext cx="4176464" cy="144723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352" y="25779064"/>
            <a:ext cx="4176464" cy="144723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488632" y="4752728"/>
            <a:ext cx="22610512" cy="1771396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6818237" y="475247"/>
            <a:ext cx="15467306" cy="1597793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9500" b="1" smtClean="0">
                <a:latin typeface="Arial Black" pitchFamily="34" charset="0"/>
                <a:ea typeface="Adobe Gothic Std B" pitchFamily="34" charset="-128"/>
              </a:rPr>
              <a:t>BOOKING DETAILS</a:t>
            </a:r>
            <a:endParaRPr lang="en-IN" sz="9500" b="1" dirty="0">
              <a:latin typeface="Arial Black" pitchFamily="34" charset="0"/>
              <a:ea typeface="Adobe Gothic Std B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0720" y="9593264"/>
            <a:ext cx="12777643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Date of Booking  </a:t>
            </a:r>
            <a:endParaRPr lang="en-IN" sz="6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24736" y="7870008"/>
            <a:ext cx="12692182" cy="1059184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000" b="1" dirty="0" smtClean="0"/>
              <a:t>Booking</a:t>
            </a:r>
            <a:r>
              <a:rPr lang="en-IN" sz="4500" b="1" dirty="0" smtClean="0"/>
              <a:t> </a:t>
            </a:r>
            <a:r>
              <a:rPr lang="en-IN" sz="6000" b="1" dirty="0"/>
              <a:t>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8712" y="11305456"/>
            <a:ext cx="11972279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Booking Type</a:t>
            </a:r>
            <a:endParaRPr lang="en-IN" sz="6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08712" y="13033648"/>
            <a:ext cx="15625725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Flat No</a:t>
            </a:r>
            <a:r>
              <a:rPr lang="en-IN" sz="6500" b="1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92688" y="14689832"/>
            <a:ext cx="13438135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 Duplex No. </a:t>
            </a:r>
            <a:endParaRPr lang="en-IN" sz="6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64698" y="18074208"/>
            <a:ext cx="13393486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Maintainance Cost</a:t>
            </a:r>
            <a:endParaRPr lang="en-IN" sz="6500" b="1" dirty="0"/>
          </a:p>
        </p:txBody>
      </p:sp>
      <p:pic>
        <p:nvPicPr>
          <p:cNvPr id="22" name="Picture 2" descr="C:\Users\Rahul\Downloads\index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4968" y="8"/>
            <a:ext cx="4743094" cy="277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lowchart: Alternate Process 37"/>
          <p:cNvSpPr/>
          <p:nvPr/>
        </p:nvSpPr>
        <p:spPr>
          <a:xfrm>
            <a:off x="12181275" y="16418024"/>
            <a:ext cx="11621725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29" name="Flowchart: Alternate Process 28"/>
          <p:cNvSpPr/>
          <p:nvPr/>
        </p:nvSpPr>
        <p:spPr>
          <a:xfrm>
            <a:off x="12137704" y="7879808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1" name="Flowchart: Alternate Process 30"/>
          <p:cNvSpPr/>
          <p:nvPr/>
        </p:nvSpPr>
        <p:spPr>
          <a:xfrm>
            <a:off x="12121700" y="13134945"/>
            <a:ext cx="11621725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136706" y="16346016"/>
            <a:ext cx="13393486" cy="10926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IN" sz="6500" b="1" dirty="0" smtClean="0"/>
              <a:t>Built Up Area</a:t>
            </a:r>
            <a:endParaRPr lang="en-IN" sz="6500" b="1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2209712" y="18146216"/>
            <a:ext cx="11621725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800" y="25779064"/>
            <a:ext cx="4176464" cy="14472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01800" y="25851072"/>
            <a:ext cx="3240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 smtClean="0"/>
              <a:t>   New</a:t>
            </a:r>
            <a:endParaRPr lang="en-IN" sz="8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559338" y="25823777"/>
            <a:ext cx="2939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smtClean="0"/>
              <a:t>Book</a:t>
            </a:r>
            <a:endParaRPr lang="en-IN" sz="8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218649" y="25851072"/>
            <a:ext cx="3392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 smtClean="0"/>
              <a:t>Search</a:t>
            </a:r>
            <a:endParaRPr lang="en-IN" sz="8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483520" y="25779064"/>
            <a:ext cx="2736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 smtClean="0"/>
              <a:t>Edit</a:t>
            </a:r>
            <a:endParaRPr lang="en-IN" sz="80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815" y="24603502"/>
            <a:ext cx="2831746" cy="2831746"/>
          </a:xfrm>
          <a:prstGeom prst="rect">
            <a:avLst/>
          </a:prstGeom>
        </p:spPr>
      </p:pic>
      <p:sp>
        <p:nvSpPr>
          <p:cNvPr id="33" name="Flowchart: Alternate Process 32"/>
          <p:cNvSpPr/>
          <p:nvPr/>
        </p:nvSpPr>
        <p:spPr>
          <a:xfrm>
            <a:off x="12137704" y="9665272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4" name="Flowchart: Alternate Process 33"/>
          <p:cNvSpPr/>
          <p:nvPr/>
        </p:nvSpPr>
        <p:spPr>
          <a:xfrm>
            <a:off x="12137704" y="14761840"/>
            <a:ext cx="11621725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9194851" y="5229489"/>
            <a:ext cx="8271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u="sng" dirty="0" smtClean="0"/>
              <a:t>Booking Details</a:t>
            </a:r>
            <a:endParaRPr lang="en-IN" sz="8000" b="1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34100144" y="5229489"/>
            <a:ext cx="936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u="sng" dirty="0" smtClean="0"/>
              <a:t>Customer Details</a:t>
            </a:r>
            <a:endParaRPr lang="en-IN" sz="8000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28339504" y="8014024"/>
            <a:ext cx="12692182" cy="1059184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000" b="1" dirty="0" smtClean="0"/>
              <a:t>Customer ID</a:t>
            </a:r>
            <a:endParaRPr lang="en-IN" sz="6000" b="1" dirty="0"/>
          </a:p>
        </p:txBody>
      </p:sp>
      <p:sp>
        <p:nvSpPr>
          <p:cNvPr id="41" name="Flowchart: Alternate Process 40"/>
          <p:cNvSpPr/>
          <p:nvPr/>
        </p:nvSpPr>
        <p:spPr>
          <a:xfrm>
            <a:off x="36231947" y="7993088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28339504" y="9953304"/>
            <a:ext cx="12777643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Customer Name</a:t>
            </a:r>
            <a:endParaRPr lang="en-IN" sz="6500" b="1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36260384" y="10024048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28392561" y="11825512"/>
            <a:ext cx="11972279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Date of Birth</a:t>
            </a:r>
            <a:endParaRPr lang="en-IN" sz="65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8150841" y="15497920"/>
            <a:ext cx="13438135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 </a:t>
            </a:r>
            <a:r>
              <a:rPr lang="en-IN" sz="6500" b="1" dirty="0" err="1" smtClean="0"/>
              <a:t>Aadhar</a:t>
            </a:r>
            <a:r>
              <a:rPr lang="en-IN" sz="6500" b="1" dirty="0"/>
              <a:t> </a:t>
            </a:r>
            <a:r>
              <a:rPr lang="en-IN" sz="6500" b="1" dirty="0" smtClean="0"/>
              <a:t>No. </a:t>
            </a:r>
            <a:endParaRPr lang="en-IN" sz="6500" b="1" dirty="0"/>
          </a:p>
        </p:txBody>
      </p:sp>
      <p:sp>
        <p:nvSpPr>
          <p:cNvPr id="53" name="Flowchart: Alternate Process 52"/>
          <p:cNvSpPr/>
          <p:nvPr/>
        </p:nvSpPr>
        <p:spPr>
          <a:xfrm>
            <a:off x="36260384" y="15568664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>
            <a:off x="28267498" y="17485657"/>
            <a:ext cx="13393486" cy="10926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IN" sz="6500" b="1" dirty="0" smtClean="0"/>
              <a:t>Contact No.</a:t>
            </a:r>
            <a:endParaRPr lang="en-IN" sz="65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267498" y="19674384"/>
            <a:ext cx="13393486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Address</a:t>
            </a:r>
            <a:endParaRPr lang="en-IN" sz="6500" b="1" dirty="0"/>
          </a:p>
        </p:txBody>
      </p:sp>
      <p:sp>
        <p:nvSpPr>
          <p:cNvPr id="57" name="Flowchart: Alternate Process 56"/>
          <p:cNvSpPr/>
          <p:nvPr/>
        </p:nvSpPr>
        <p:spPr>
          <a:xfrm>
            <a:off x="36260384" y="19457096"/>
            <a:ext cx="11621725" cy="148143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28411514" y="13597225"/>
            <a:ext cx="13393486" cy="10926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IN" sz="6500" b="1" dirty="0" smtClean="0"/>
              <a:t>Gender</a:t>
            </a:r>
            <a:endParaRPr lang="en-IN" sz="6500" b="1" dirty="0"/>
          </a:p>
        </p:txBody>
      </p:sp>
      <p:sp>
        <p:nvSpPr>
          <p:cNvPr id="44" name="Flowchart: Alternate Process 43"/>
          <p:cNvSpPr/>
          <p:nvPr/>
        </p:nvSpPr>
        <p:spPr>
          <a:xfrm>
            <a:off x="36260384" y="17498144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3064696" y="19802400"/>
            <a:ext cx="13393486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Price</a:t>
            </a:r>
            <a:endParaRPr lang="en-IN" sz="6500" b="1" dirty="0"/>
          </a:p>
        </p:txBody>
      </p:sp>
      <p:sp>
        <p:nvSpPr>
          <p:cNvPr id="55" name="Flowchart: Alternate Process 54"/>
          <p:cNvSpPr/>
          <p:nvPr/>
        </p:nvSpPr>
        <p:spPr>
          <a:xfrm>
            <a:off x="12209712" y="19802400"/>
            <a:ext cx="11621725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pic>
        <p:nvPicPr>
          <p:cNvPr id="3" name="Picture 3" descr="C:\Users\Rahul\OneDrive\Desktop\design\in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0675">
            <a:off x="308352" y="23480303"/>
            <a:ext cx="5907223" cy="235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7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602</TotalTime>
  <Words>47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60</cp:revision>
  <dcterms:created xsi:type="dcterms:W3CDTF">2019-03-28T14:50:50Z</dcterms:created>
  <dcterms:modified xsi:type="dcterms:W3CDTF">2019-05-02T08:57:42Z</dcterms:modified>
</cp:coreProperties>
</file>