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898" y="67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03936" y="1368352"/>
            <a:ext cx="28193152" cy="1751681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10500" b="1" dirty="0" smtClean="0">
                <a:latin typeface="Arial Black" pitchFamily="34" charset="0"/>
                <a:ea typeface="Adobe Gothic Std B" pitchFamily="34" charset="-128"/>
              </a:rPr>
              <a:t>CANCELLATION DETAILS</a:t>
            </a:r>
            <a:endParaRPr lang="en-IN" sz="10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4079" y="5632824"/>
            <a:ext cx="12692182" cy="1151517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600" b="1" dirty="0" smtClean="0"/>
              <a:t>Cancellation</a:t>
            </a:r>
            <a:r>
              <a:rPr lang="en-IN" sz="6000" b="1" dirty="0" smtClean="0"/>
              <a:t> </a:t>
            </a:r>
            <a:r>
              <a:rPr lang="en-IN" sz="6600" b="1" dirty="0" smtClean="0"/>
              <a:t>ID</a:t>
            </a:r>
            <a:endParaRPr lang="en-IN" sz="6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06210" y="15625936"/>
            <a:ext cx="9759686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Transaction Details</a:t>
            </a:r>
            <a:endParaRPr lang="en-IN" sz="6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60843" y="19298344"/>
            <a:ext cx="13393486" cy="124384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7200" b="1" dirty="0" smtClean="0"/>
              <a:t>Amount Refunded</a:t>
            </a:r>
            <a:endParaRPr lang="en-IN" sz="7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884152" y="4536704"/>
            <a:ext cx="3277529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Date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16626999" y="17832330"/>
            <a:ext cx="1675306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43749216" y="5472808"/>
            <a:ext cx="3604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9513" y="16660578"/>
            <a:ext cx="35825208" cy="6166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424736" y="15586722"/>
            <a:ext cx="10423274" cy="10388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/>
          <p:cNvSpPr/>
          <p:nvPr/>
        </p:nvSpPr>
        <p:spPr>
          <a:xfrm>
            <a:off x="16626999" y="5688832"/>
            <a:ext cx="1675306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60843" y="17832322"/>
            <a:ext cx="13393486" cy="12003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7200" b="1" dirty="0" smtClean="0"/>
              <a:t>Amount Paid</a:t>
            </a:r>
            <a:endParaRPr lang="en-IN" sz="7200" b="1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597533" y="19402922"/>
            <a:ext cx="16782532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730" y="24917374"/>
            <a:ext cx="3240358" cy="11576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225" y="24891534"/>
            <a:ext cx="3240358" cy="1157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721" y="24891534"/>
            <a:ext cx="3240358" cy="1157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65698" y="24843333"/>
            <a:ext cx="324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New</a:t>
            </a:r>
            <a:endParaRPr lang="en-IN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16975159" y="24915341"/>
            <a:ext cx="380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Submit</a:t>
            </a:r>
            <a:endParaRPr lang="en-IN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18448" y="24843333"/>
            <a:ext cx="339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Search</a:t>
            </a:r>
            <a:endParaRPr lang="en-IN" sz="7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815" y="24099446"/>
            <a:ext cx="2831746" cy="28317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88201" y="11089432"/>
            <a:ext cx="13438135" cy="1366960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8000" b="1" dirty="0" smtClean="0"/>
              <a:t>Reason</a:t>
            </a:r>
            <a:endParaRPr lang="en-IN" sz="8000" b="1" dirty="0"/>
          </a:p>
        </p:txBody>
      </p:sp>
      <p:sp>
        <p:nvSpPr>
          <p:cNvPr id="49" name="Flowchart: Alternate Process 48"/>
          <p:cNvSpPr/>
          <p:nvPr/>
        </p:nvSpPr>
        <p:spPr>
          <a:xfrm>
            <a:off x="16602200" y="10945416"/>
            <a:ext cx="16777864" cy="40324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432848" y="7437960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Booking ID</a:t>
            </a:r>
            <a:endParaRPr lang="en-IN" sz="6000" b="1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16602200" y="7431760"/>
            <a:ext cx="16777864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4360840" y="9073208"/>
            <a:ext cx="12692182" cy="1151517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600" b="1" dirty="0" smtClean="0"/>
              <a:t>Customer ID</a:t>
            </a:r>
            <a:endParaRPr lang="en-IN" sz="6600" b="1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16602200" y="9159952"/>
            <a:ext cx="16777864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4360840" y="20810512"/>
            <a:ext cx="13393486" cy="124384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7200" b="1" dirty="0" smtClean="0"/>
              <a:t>Amount Deducted</a:t>
            </a:r>
            <a:endParaRPr lang="en-IN" sz="7200" b="1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16597532" y="20843682"/>
            <a:ext cx="16782532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436</TotalTime>
  <Words>22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50</cp:revision>
  <dcterms:created xsi:type="dcterms:W3CDTF">2019-03-28T14:50:50Z</dcterms:created>
  <dcterms:modified xsi:type="dcterms:W3CDTF">2021-10-28T20:15:48Z</dcterms:modified>
</cp:coreProperties>
</file>