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18237" y="475247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dirty="0" smtClean="0">
                <a:latin typeface="Arial Black" pitchFamily="34" charset="0"/>
                <a:ea typeface="Adobe Gothic Std B" pitchFamily="34" charset="-128"/>
              </a:rPr>
              <a:t>CUSTOMER DETAILS</a:t>
            </a:r>
            <a:endParaRPr lang="en-IN" sz="9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4742" y="4723956"/>
            <a:ext cx="8052811" cy="520575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328615" y="8425137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Customer Name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4079" y="6717877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/>
              <a:t>Customer</a:t>
            </a:r>
            <a:r>
              <a:rPr lang="en-IN" sz="4500" b="1" dirty="0"/>
              <a:t> </a:t>
            </a:r>
            <a:r>
              <a:rPr lang="en-IN" sz="6000" b="1" dirty="0"/>
              <a:t>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0846" y="10441969"/>
            <a:ext cx="11972279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Date of Birth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8841" y="12098151"/>
            <a:ext cx="1219242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err="1"/>
              <a:t>Aadhar</a:t>
            </a:r>
            <a:r>
              <a:rPr lang="en-IN" sz="6500" b="1" dirty="0"/>
              <a:t> No.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6836" y="15739202"/>
            <a:ext cx="9759686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Contact Details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4193" y="14041759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Gender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0843" y="20163045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95905" y="6666194"/>
            <a:ext cx="3277529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Date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16626999" y="17858192"/>
            <a:ext cx="27918554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41516975" y="7273010"/>
            <a:ext cx="3964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9512" y="16686439"/>
            <a:ext cx="42211859" cy="6819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430417" y="15667170"/>
            <a:ext cx="10423274" cy="10388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/>
          <p:cNvSpPr/>
          <p:nvPr/>
        </p:nvSpPr>
        <p:spPr>
          <a:xfrm>
            <a:off x="16626999" y="6711680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0" name="Flowchart: Alternate Process 29"/>
          <p:cNvSpPr/>
          <p:nvPr/>
        </p:nvSpPr>
        <p:spPr>
          <a:xfrm>
            <a:off x="16626999" y="8530315"/>
            <a:ext cx="27918554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1" name="Flowchart: Alternate Process 30"/>
          <p:cNvSpPr/>
          <p:nvPr/>
        </p:nvSpPr>
        <p:spPr>
          <a:xfrm>
            <a:off x="16626999" y="12098157"/>
            <a:ext cx="27918554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60843" y="17858184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/>
              <a:t>Contact no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16597532" y="20267623"/>
            <a:ext cx="27948021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730" y="24484953"/>
            <a:ext cx="3240358" cy="11576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08" y="24484953"/>
            <a:ext cx="3240358" cy="11576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120" y="24484953"/>
            <a:ext cx="3240358" cy="1157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658" y="24484953"/>
            <a:ext cx="3240358" cy="1157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5698" y="24410912"/>
            <a:ext cx="324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New</a:t>
            </a:r>
            <a:endParaRPr lang="en-IN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16975162" y="24410912"/>
            <a:ext cx="29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Save</a:t>
            </a:r>
            <a:endParaRPr lang="en-IN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42385" y="24410912"/>
            <a:ext cx="339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Search</a:t>
            </a:r>
            <a:endParaRPr lang="en-IN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099144" y="24482920"/>
            <a:ext cx="273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Edit</a:t>
            </a:r>
            <a:endParaRPr lang="en-IN" sz="7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815" y="24195368"/>
            <a:ext cx="2831746" cy="28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389</TotalTime>
  <Words>24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42</cp:revision>
  <dcterms:created xsi:type="dcterms:W3CDTF">2019-03-28T14:50:50Z</dcterms:created>
  <dcterms:modified xsi:type="dcterms:W3CDTF">2021-10-28T20:15:43Z</dcterms:modified>
</cp:coreProperties>
</file>