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-3" y="2358602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90233" y="907879"/>
            <a:ext cx="18001999" cy="198251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12000" b="1" smtClean="0">
                <a:latin typeface="Arial Black" pitchFamily="34" charset="0"/>
                <a:ea typeface="Adobe Gothic Std B" pitchFamily="34" charset="-128"/>
              </a:rPr>
              <a:t>DAILY </a:t>
            </a:r>
            <a:r>
              <a:rPr lang="en-IN" sz="12000" b="1" dirty="0" smtClean="0">
                <a:latin typeface="Arial Black" pitchFamily="34" charset="0"/>
                <a:ea typeface="Adobe Gothic Std B" pitchFamily="34" charset="-128"/>
              </a:rPr>
              <a:t>REPORT</a:t>
            </a:r>
            <a:endParaRPr lang="en-IN" sz="120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386176" y="7993088"/>
            <a:ext cx="63367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0" b="1" dirty="0" smtClean="0"/>
              <a:t>Date</a:t>
            </a:r>
            <a:endParaRPr lang="en-IN" sz="105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152" y="15481920"/>
            <a:ext cx="5688632" cy="1713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322277" y="15481920"/>
            <a:ext cx="32393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 smtClean="0"/>
              <a:t>Ok</a:t>
            </a:r>
            <a:endParaRPr lang="en-IN" sz="1000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984" y="15496436"/>
            <a:ext cx="5688632" cy="17136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019024" y="15553928"/>
            <a:ext cx="4680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 smtClean="0"/>
              <a:t>Cancel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78864" y="7921080"/>
            <a:ext cx="63367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486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58</cp:revision>
  <dcterms:created xsi:type="dcterms:W3CDTF">2019-03-28T14:50:50Z</dcterms:created>
  <dcterms:modified xsi:type="dcterms:W3CDTF">2021-10-28T20:15:40Z</dcterms:modified>
</cp:coreProperties>
</file>