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51206400" cy="28803600"/>
  <p:notesSz cx="6858000" cy="9144000"/>
  <p:defaultTextStyle>
    <a:defPPr>
      <a:defRPr lang="en-US"/>
    </a:defPPr>
    <a:lvl1pPr marL="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7272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34545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20181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6908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36362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403634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709070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381795" algn="l" defTabSz="134545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2">
          <p15:clr>
            <a:srgbClr val="A4A3A4"/>
          </p15:clr>
        </p15:guide>
        <p15:guide id="2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5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" d="100"/>
          <a:sy n="19" d="100"/>
        </p:scale>
        <p:origin x="797" y="115"/>
      </p:cViewPr>
      <p:guideLst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9144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28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0" y="13559851"/>
            <a:ext cx="43986298" cy="7360920"/>
          </a:xfrm>
        </p:spPr>
        <p:txBody>
          <a:bodyPr lIns="0" rIns="91440"/>
          <a:lstStyle>
            <a:lvl1pPr marL="0" marR="228600" indent="0" algn="r">
              <a:buNone/>
              <a:defRPr>
                <a:solidFill>
                  <a:schemeClr val="tx1"/>
                </a:solidFill>
              </a:defRPr>
            </a:lvl1pPr>
            <a:lvl2pPr marL="2286000" indent="0" algn="ctr">
              <a:buNone/>
            </a:lvl2pPr>
            <a:lvl3pPr marL="4572000" indent="0" algn="ctr">
              <a:buNone/>
            </a:lvl3pPr>
            <a:lvl4pPr marL="6858000" indent="0" algn="ctr">
              <a:buNone/>
            </a:lvl4pPr>
            <a:lvl5pPr marL="9144000" indent="0" algn="ctr">
              <a:buNone/>
            </a:lvl5pPr>
            <a:lvl6pPr marL="11430000" indent="0" algn="ctr">
              <a:buNone/>
            </a:lvl6pPr>
            <a:lvl7pPr marL="13716000" indent="0" algn="ctr">
              <a:buNone/>
            </a:lvl7pPr>
            <a:lvl8pPr marL="16002000" indent="0" algn="ctr">
              <a:buNone/>
            </a:lvl8pPr>
            <a:lvl9pPr marL="182880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6"/>
            <a:ext cx="11521440" cy="2188940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6"/>
            <a:ext cx="33710880" cy="2188940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1" y="5530291"/>
            <a:ext cx="43525440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28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1" y="11359589"/>
            <a:ext cx="43525440" cy="6340790"/>
          </a:xfrm>
        </p:spPr>
        <p:txBody>
          <a:bodyPr lIns="228600" rIns="228600" anchor="t"/>
          <a:lstStyle>
            <a:lvl1pPr marL="0" indent="0">
              <a:buNone/>
              <a:defRPr sz="11000">
                <a:solidFill>
                  <a:schemeClr val="tx1"/>
                </a:solidFill>
              </a:defRPr>
            </a:lvl1pPr>
            <a:lvl2pPr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0" y="8064357"/>
            <a:ext cx="22616160" cy="18626328"/>
          </a:xfrm>
        </p:spPr>
        <p:txBody>
          <a:bodyPr/>
          <a:lstStyle>
            <a:lvl1pPr>
              <a:defRPr sz="13000"/>
            </a:lvl1pPr>
            <a:lvl2pPr>
              <a:defRPr sz="12000"/>
            </a:lvl2pPr>
            <a:lvl3pPr>
              <a:defRPr sz="10000"/>
            </a:lvl3pPr>
            <a:lvl4pPr>
              <a:defRPr sz="9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</p:spPr>
        <p:txBody>
          <a:bodyPr tIns="22860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0" y="7792042"/>
            <a:ext cx="22625053" cy="2769278"/>
          </a:xfrm>
        </p:spPr>
        <p:txBody>
          <a:bodyPr lIns="228600" tIns="0" rIns="228600" bIns="0" anchor="ctr">
            <a:noAutofit/>
          </a:bodyPr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3" y="7810981"/>
            <a:ext cx="22633940" cy="2750341"/>
          </a:xfrm>
        </p:spPr>
        <p:txBody>
          <a:bodyPr lIns="228600" tIns="0" rIns="228600" bIns="0" anchor="ctr"/>
          <a:lstStyle>
            <a:lvl1pPr marL="0" indent="0">
              <a:buNone/>
              <a:defRPr sz="120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0000" b="1"/>
            </a:lvl2pPr>
            <a:lvl3pPr>
              <a:buNone/>
              <a:defRPr sz="9000" b="1"/>
            </a:lvl3pPr>
            <a:lvl4pPr>
              <a:buNone/>
              <a:defRPr sz="8000" b="1"/>
            </a:lvl4pPr>
            <a:lvl5pPr>
              <a:buNone/>
              <a:defRPr sz="80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0" y="10561320"/>
            <a:ext cx="22625053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3" y="10561320"/>
            <a:ext cx="22633940" cy="16152024"/>
          </a:xfrm>
        </p:spPr>
        <p:txBody>
          <a:bodyPr tIns="0"/>
          <a:lstStyle>
            <a:lvl1pPr>
              <a:defRPr sz="11000"/>
            </a:lvl1pPr>
            <a:lvl2pPr>
              <a:defRPr sz="10000"/>
            </a:lvl2pPr>
            <a:lvl3pPr>
              <a:defRPr sz="9000"/>
            </a:lvl3pPr>
            <a:lvl4pPr>
              <a:defRPr sz="8000"/>
            </a:lvl4pPr>
            <a:lvl5pPr>
              <a:defRPr sz="8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512480" cy="4800600"/>
          </a:xfrm>
        </p:spPr>
        <p:txBody>
          <a:bodyPr vert="horz" tIns="22860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0" y="2160278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3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0" y="7040880"/>
            <a:ext cx="15361920" cy="19202400"/>
          </a:xfrm>
        </p:spPr>
        <p:txBody>
          <a:bodyPr lIns="91440" rIns="91440"/>
          <a:lstStyle>
            <a:lvl1pPr marL="0" indent="0" algn="l">
              <a:buNone/>
              <a:defRPr sz="7000"/>
            </a:lvl1pPr>
            <a:lvl2pPr indent="0" algn="l">
              <a:buNone/>
              <a:defRPr sz="6000"/>
            </a:lvl2pPr>
            <a:lvl3pPr indent="0" algn="l">
              <a:buNone/>
              <a:defRPr sz="5000"/>
            </a:lvl3pPr>
            <a:lvl4pPr indent="0" algn="l">
              <a:buNone/>
              <a:defRPr sz="4500"/>
            </a:lvl4pPr>
            <a:lvl5pPr indent="0" algn="l">
              <a:buNone/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0" y="7040880"/>
            <a:ext cx="28625800" cy="19202400"/>
          </a:xfrm>
        </p:spPr>
        <p:txBody>
          <a:bodyPr tIns="0"/>
          <a:lstStyle>
            <a:lvl1pPr>
              <a:defRPr sz="14000"/>
            </a:lvl1pPr>
            <a:lvl2pPr>
              <a:defRPr sz="13000"/>
            </a:lvl2pPr>
            <a:lvl3pPr>
              <a:defRPr sz="12000"/>
            </a:lvl3pPr>
            <a:lvl4pPr>
              <a:defRPr sz="10000"/>
            </a:lvl4pPr>
            <a:lvl5pPr>
              <a:defRPr sz="9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7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0" y="22511030"/>
            <a:ext cx="870509" cy="65288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228600" rIns="457200" bIns="228600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0" y="4943385"/>
            <a:ext cx="12391949" cy="6647008"/>
          </a:xfrm>
        </p:spPr>
        <p:txBody>
          <a:bodyPr vert="horz" lIns="228600" tIns="228600" rIns="228600" bIns="228600" anchor="b"/>
          <a:lstStyle>
            <a:lvl1pPr algn="l">
              <a:buNone/>
              <a:defRPr sz="10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0" y="11880897"/>
            <a:ext cx="12374880" cy="9153144"/>
          </a:xfrm>
        </p:spPr>
        <p:txBody>
          <a:bodyPr lIns="320040" rIns="228600" bIns="228600" anchor="t"/>
          <a:lstStyle>
            <a:lvl1pPr marL="0" indent="0" algn="l">
              <a:spcBef>
                <a:spcPts val="1250"/>
              </a:spcBef>
              <a:buFontTx/>
              <a:buNone/>
              <a:defRPr sz="6500"/>
            </a:lvl1pPr>
            <a:lvl2pPr>
              <a:defRPr sz="6000"/>
            </a:lvl2pPr>
            <a:lvl3pPr>
              <a:defRPr sz="5000"/>
            </a:lvl3pPr>
            <a:lvl4pPr>
              <a:defRPr sz="4500"/>
            </a:lvl4pPr>
            <a:lvl5pPr>
              <a:defRPr sz="45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0" y="26696672"/>
            <a:ext cx="3413760" cy="1533525"/>
          </a:xfrm>
        </p:spPr>
        <p:txBody>
          <a:bodyPr/>
          <a:lstStyle/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1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60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0" y="24429720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0" y="26123267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0" y="-30005"/>
            <a:ext cx="51313080" cy="437388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0" y="-30003"/>
            <a:ext cx="26670000" cy="268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0" tIns="228600" rIns="457200" bIns="22860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0" y="2957170"/>
            <a:ext cx="46085760" cy="4800600"/>
          </a:xfrm>
          <a:prstGeom prst="rect">
            <a:avLst/>
          </a:prstGeom>
        </p:spPr>
        <p:txBody>
          <a:bodyPr vert="horz" lIns="0" tIns="22860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0" y="8129016"/>
            <a:ext cx="46085760" cy="18434304"/>
          </a:xfrm>
          <a:prstGeom prst="rect">
            <a:avLst/>
          </a:prstGeom>
        </p:spPr>
        <p:txBody>
          <a:bodyPr vert="horz" lIns="457200" tIns="228600" rIns="457200" bIns="22860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2"/>
            <a:ext cx="1194816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945852-EA55-474A-8448-ACD0C2E98697}" type="datetimeFigureOut">
              <a:rPr lang="en-IN" smtClean="0"/>
              <a:t>29-10-2021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2"/>
            <a:ext cx="1877568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0" y="26696672"/>
            <a:ext cx="4267200" cy="15335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0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7D8B76-384B-4FF3-8C36-462E4586A639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06495" y="850114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2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371600" indent="-137160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300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0" indent="-123444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123444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0" indent="-1051560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indent="-1051560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8686800" indent="-105156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0" indent="-91440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8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914400" algn="l" rtl="0" eaLnBrk="1" latinLnBrk="0" hangingPunct="1">
        <a:spcBef>
          <a:spcPct val="20000"/>
        </a:spcBef>
        <a:buClr>
          <a:schemeClr val="tx2"/>
        </a:buClr>
        <a:buChar char="•"/>
        <a:defRPr kumimoji="0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2344400" indent="-91440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360" y="23658037"/>
            <a:ext cx="51206402" cy="521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152319" y="547255"/>
            <a:ext cx="15467306" cy="1597793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9500" b="1" dirty="0" smtClean="0">
                <a:latin typeface="Arial Black" pitchFamily="34" charset="0"/>
                <a:ea typeface="Adobe Gothic Std B" pitchFamily="34" charset="-128"/>
              </a:rPr>
              <a:t>DUPLEX DETAILS</a:t>
            </a:r>
            <a:endParaRPr lang="en-IN" sz="9500" b="1" dirty="0">
              <a:latin typeface="Arial Black" pitchFamily="34" charset="0"/>
              <a:ea typeface="Adobe Gothic Std B" pitchFamily="34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20458" y="8785176"/>
            <a:ext cx="12777643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Duplex Name </a:t>
            </a:r>
            <a:endParaRPr lang="en-IN" sz="65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905922" y="6768952"/>
            <a:ext cx="12692182" cy="1059184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000" b="1" dirty="0" smtClean="0"/>
              <a:t>Duplex No.</a:t>
            </a:r>
            <a:endParaRPr lang="en-IN" sz="6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80675" y="10889408"/>
            <a:ext cx="13393496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err="1" smtClean="0"/>
              <a:t>Builtup</a:t>
            </a:r>
            <a:r>
              <a:rPr lang="en-IN" sz="6500" b="1" dirty="0" smtClean="0"/>
              <a:t> Area</a:t>
            </a:r>
            <a:endParaRPr lang="en-IN" sz="65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780684" y="12977640"/>
            <a:ext cx="13465488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err="1" smtClean="0"/>
              <a:t>Maintainance</a:t>
            </a:r>
            <a:endParaRPr lang="en-IN" sz="65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736036" y="14993864"/>
            <a:ext cx="13438135" cy="1136128"/>
          </a:xfrm>
          <a:prstGeom prst="rect">
            <a:avLst/>
          </a:prstGeom>
          <a:noFill/>
        </p:spPr>
        <p:txBody>
          <a:bodyPr wrap="square" lIns="134545" tIns="67270" rIns="134545" bIns="67270" rtlCol="0">
            <a:spAutoFit/>
          </a:bodyPr>
          <a:lstStyle/>
          <a:p>
            <a:r>
              <a:rPr lang="en-IN" sz="6500" b="1" dirty="0" smtClean="0"/>
              <a:t>Price</a:t>
            </a:r>
            <a:endParaRPr lang="en-IN" sz="6500" b="1" dirty="0"/>
          </a:p>
        </p:txBody>
      </p:sp>
      <p:sp>
        <p:nvSpPr>
          <p:cNvPr id="29" name="Flowchart: Alternate Process 28"/>
          <p:cNvSpPr/>
          <p:nvPr/>
        </p:nvSpPr>
        <p:spPr>
          <a:xfrm>
            <a:off x="19118841" y="1087340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784" y="23181249"/>
            <a:ext cx="3240358" cy="1157655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210" y="23186776"/>
            <a:ext cx="3240358" cy="1157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7096" y="23181249"/>
            <a:ext cx="3240358" cy="115765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4650" y="23181249"/>
            <a:ext cx="3240358" cy="1157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015525" y="23114768"/>
            <a:ext cx="2939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Save</a:t>
            </a:r>
            <a:endParaRPr lang="en-IN" sz="7200" dirty="0"/>
          </a:p>
        </p:txBody>
      </p:sp>
      <p:sp>
        <p:nvSpPr>
          <p:cNvPr id="11" name="TextBox 10"/>
          <p:cNvSpPr txBox="1"/>
          <p:nvPr/>
        </p:nvSpPr>
        <p:spPr>
          <a:xfrm>
            <a:off x="20706656" y="23114768"/>
            <a:ext cx="33926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Search</a:t>
            </a:r>
            <a:endParaRPr lang="en-IN" sz="7200" dirty="0"/>
          </a:p>
        </p:txBody>
      </p:sp>
      <p:sp>
        <p:nvSpPr>
          <p:cNvPr id="13" name="TextBox 12"/>
          <p:cNvSpPr txBox="1"/>
          <p:nvPr/>
        </p:nvSpPr>
        <p:spPr>
          <a:xfrm>
            <a:off x="24883120" y="23186776"/>
            <a:ext cx="2736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Edit</a:t>
            </a:r>
            <a:endParaRPr lang="en-IN" sz="7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9973" y="22299246"/>
            <a:ext cx="2831746" cy="28317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80675" y="16994088"/>
            <a:ext cx="1346549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500" b="1" dirty="0" smtClean="0"/>
              <a:t>Availability</a:t>
            </a:r>
            <a:endParaRPr lang="en-IN" sz="6500" b="1" dirty="0"/>
          </a:p>
        </p:txBody>
      </p:sp>
      <p:sp>
        <p:nvSpPr>
          <p:cNvPr id="37" name="Flowchart: Alternate Process 36"/>
          <p:cNvSpPr/>
          <p:nvPr/>
        </p:nvSpPr>
        <p:spPr>
          <a:xfrm>
            <a:off x="19166051" y="1304838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39" name="Flowchart: Alternate Process 38"/>
          <p:cNvSpPr/>
          <p:nvPr/>
        </p:nvSpPr>
        <p:spPr>
          <a:xfrm>
            <a:off x="19118840" y="15049872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0" name="Flowchart: Alternate Process 39"/>
          <p:cNvSpPr/>
          <p:nvPr/>
        </p:nvSpPr>
        <p:spPr>
          <a:xfrm>
            <a:off x="19118842" y="6783688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45" name="Flowchart: Alternate Process 44"/>
          <p:cNvSpPr/>
          <p:nvPr/>
        </p:nvSpPr>
        <p:spPr>
          <a:xfrm>
            <a:off x="19166051" y="17008824"/>
            <a:ext cx="11621725" cy="9933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4545" tIns="67270" rIns="134545" bIns="67270"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2569752" y="23210583"/>
            <a:ext cx="3240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   New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12775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17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Gothic Std B</vt:lpstr>
      <vt:lpstr>Arial Black</vt:lpstr>
      <vt:lpstr>Calibri</vt:lpstr>
      <vt:lpstr>Constantia</vt:lpstr>
      <vt:lpstr>Wingdings 2</vt:lpstr>
      <vt:lpstr>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Rahul Kr Chaudhary</cp:lastModifiedBy>
  <cp:revision>50</cp:revision>
  <dcterms:created xsi:type="dcterms:W3CDTF">2019-03-28T14:50:50Z</dcterms:created>
  <dcterms:modified xsi:type="dcterms:W3CDTF">2021-10-28T20:15:33Z</dcterms:modified>
</cp:coreProperties>
</file>