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51206400" cy="28803600"/>
  <p:notesSz cx="6858000" cy="9144000"/>
  <p:defaultTextStyle>
    <a:defPPr>
      <a:defRPr lang="en-US"/>
    </a:defPPr>
    <a:lvl1pPr marL="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7272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34545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201817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69089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36362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403634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70907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38179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2">
          <p15:clr>
            <a:srgbClr val="A4A3A4"/>
          </p15:clr>
        </p15:guide>
        <p15:guide id="2" pos="16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" d="100"/>
          <a:sy n="19" d="100"/>
        </p:scale>
        <p:origin x="797" y="115"/>
      </p:cViewPr>
      <p:guideLst>
        <p:guide orient="horz" pos="9072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987040" y="5760720"/>
            <a:ext cx="43969229" cy="7680960"/>
          </a:xfrm>
          <a:ln>
            <a:noFill/>
          </a:ln>
        </p:spPr>
        <p:txBody>
          <a:bodyPr vert="horz" tIns="0" rIns="9144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28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2987040" y="13559851"/>
            <a:ext cx="43986298" cy="7360920"/>
          </a:xfrm>
        </p:spPr>
        <p:txBody>
          <a:bodyPr lIns="0" rIns="91440"/>
          <a:lstStyle>
            <a:lvl1pPr marL="0" marR="228600" indent="0" algn="r">
              <a:buNone/>
              <a:defRPr>
                <a:solidFill>
                  <a:schemeClr val="tx1"/>
                </a:solidFill>
              </a:defRPr>
            </a:lvl1pPr>
            <a:lvl2pPr marL="2286000" indent="0" algn="ctr">
              <a:buNone/>
            </a:lvl2pPr>
            <a:lvl3pPr marL="4572000" indent="0" algn="ctr">
              <a:buNone/>
            </a:lvl3pPr>
            <a:lvl4pPr marL="6858000" indent="0" algn="ctr">
              <a:buNone/>
            </a:lvl4pPr>
            <a:lvl5pPr marL="9144000" indent="0" algn="ctr">
              <a:buNone/>
            </a:lvl5pPr>
            <a:lvl6pPr marL="11430000" indent="0" algn="ctr">
              <a:buNone/>
            </a:lvl6pPr>
            <a:lvl7pPr marL="13716000" indent="0" algn="ctr">
              <a:buNone/>
            </a:lvl7pPr>
            <a:lvl8pPr marL="16002000" indent="0" algn="ctr">
              <a:buNone/>
            </a:lvl8pPr>
            <a:lvl9pPr marL="182880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3840486"/>
            <a:ext cx="11521440" cy="2188940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3840486"/>
            <a:ext cx="33710880" cy="2188940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9971" y="5530291"/>
            <a:ext cx="43525440" cy="5722315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280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971" y="11359589"/>
            <a:ext cx="43525440" cy="6340790"/>
          </a:xfrm>
        </p:spPr>
        <p:txBody>
          <a:bodyPr lIns="228600" rIns="228600" anchor="t"/>
          <a:lstStyle>
            <a:lvl1pPr marL="0" indent="0">
              <a:buNone/>
              <a:defRPr sz="11000">
                <a:solidFill>
                  <a:schemeClr val="tx1"/>
                </a:solidFill>
              </a:defRPr>
            </a:lvl1pPr>
            <a:lvl2pPr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085760" cy="480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8064357"/>
            <a:ext cx="22616160" cy="18626328"/>
          </a:xfrm>
        </p:spPr>
        <p:txBody>
          <a:bodyPr/>
          <a:lstStyle>
            <a:lvl1pPr>
              <a:defRPr sz="13000"/>
            </a:lvl1pPr>
            <a:lvl2pPr>
              <a:defRPr sz="12000"/>
            </a:lvl2pPr>
            <a:lvl3pPr>
              <a:defRPr sz="10000"/>
            </a:lvl3pPr>
            <a:lvl4pPr>
              <a:defRPr sz="9000"/>
            </a:lvl4pPr>
            <a:lvl5pPr>
              <a:defRPr sz="9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8064357"/>
            <a:ext cx="22616160" cy="18626328"/>
          </a:xfrm>
        </p:spPr>
        <p:txBody>
          <a:bodyPr/>
          <a:lstStyle>
            <a:lvl1pPr>
              <a:defRPr sz="13000"/>
            </a:lvl1pPr>
            <a:lvl2pPr>
              <a:defRPr sz="12000"/>
            </a:lvl2pPr>
            <a:lvl3pPr>
              <a:defRPr sz="10000"/>
            </a:lvl3pPr>
            <a:lvl4pPr>
              <a:defRPr sz="9000"/>
            </a:lvl4pPr>
            <a:lvl5pPr>
              <a:defRPr sz="9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085760" cy="4800600"/>
          </a:xfrm>
        </p:spPr>
        <p:txBody>
          <a:bodyPr tIns="22860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7792042"/>
            <a:ext cx="22625053" cy="2769278"/>
          </a:xfrm>
        </p:spPr>
        <p:txBody>
          <a:bodyPr lIns="228600" tIns="0" rIns="228600" bIns="0" anchor="ctr">
            <a:noAutofit/>
          </a:bodyPr>
          <a:lstStyle>
            <a:lvl1pPr marL="0" indent="0">
              <a:buNone/>
              <a:defRPr sz="1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0000" b="1"/>
            </a:lvl2pPr>
            <a:lvl3pPr>
              <a:buNone/>
              <a:defRPr sz="9000" b="1"/>
            </a:lvl3pPr>
            <a:lvl4pPr>
              <a:buNone/>
              <a:defRPr sz="8000" b="1"/>
            </a:lvl4pPr>
            <a:lvl5pPr>
              <a:buNone/>
              <a:defRPr sz="80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26012143" y="7810981"/>
            <a:ext cx="22633940" cy="2750341"/>
          </a:xfrm>
        </p:spPr>
        <p:txBody>
          <a:bodyPr lIns="228600" tIns="0" rIns="228600" bIns="0" anchor="ctr"/>
          <a:lstStyle>
            <a:lvl1pPr marL="0" indent="0">
              <a:buNone/>
              <a:defRPr sz="1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0000" b="1"/>
            </a:lvl2pPr>
            <a:lvl3pPr>
              <a:buNone/>
              <a:defRPr sz="9000" b="1"/>
            </a:lvl3pPr>
            <a:lvl4pPr>
              <a:buNone/>
              <a:defRPr sz="8000" b="1"/>
            </a:lvl4pPr>
            <a:lvl5pPr>
              <a:buNone/>
              <a:defRPr sz="80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560320" y="10561320"/>
            <a:ext cx="22625053" cy="16152024"/>
          </a:xfrm>
        </p:spPr>
        <p:txBody>
          <a:bodyPr tIns="0"/>
          <a:lstStyle>
            <a:lvl1pPr>
              <a:defRPr sz="11000"/>
            </a:lvl1pPr>
            <a:lvl2pPr>
              <a:defRPr sz="10000"/>
            </a:lvl2pPr>
            <a:lvl3pPr>
              <a:defRPr sz="9000"/>
            </a:lvl3pPr>
            <a:lvl4pPr>
              <a:defRPr sz="8000"/>
            </a:lvl4pPr>
            <a:lvl5pPr>
              <a:defRPr sz="8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3" y="10561320"/>
            <a:ext cx="22633940" cy="16152024"/>
          </a:xfrm>
        </p:spPr>
        <p:txBody>
          <a:bodyPr tIns="0"/>
          <a:lstStyle>
            <a:lvl1pPr>
              <a:defRPr sz="11000"/>
            </a:lvl1pPr>
            <a:lvl2pPr>
              <a:defRPr sz="10000"/>
            </a:lvl2pPr>
            <a:lvl3pPr>
              <a:defRPr sz="9000"/>
            </a:lvl3pPr>
            <a:lvl4pPr>
              <a:defRPr sz="8000"/>
            </a:lvl4pPr>
            <a:lvl5pPr>
              <a:defRPr sz="8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512480" cy="4800600"/>
          </a:xfrm>
        </p:spPr>
        <p:txBody>
          <a:bodyPr vert="horz" tIns="22860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2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0" y="2160278"/>
            <a:ext cx="15361920" cy="488061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3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40480" y="7040880"/>
            <a:ext cx="15361920" cy="19202400"/>
          </a:xfrm>
        </p:spPr>
        <p:txBody>
          <a:bodyPr lIns="91440" rIns="91440"/>
          <a:lstStyle>
            <a:lvl1pPr marL="0" indent="0" algn="l">
              <a:buNone/>
              <a:defRPr sz="7000"/>
            </a:lvl1pPr>
            <a:lvl2pPr indent="0" algn="l">
              <a:buNone/>
              <a:defRPr sz="6000"/>
            </a:lvl2pPr>
            <a:lvl3pPr indent="0" algn="l">
              <a:buNone/>
              <a:defRPr sz="5000"/>
            </a:lvl3pPr>
            <a:lvl4pPr indent="0" algn="l">
              <a:buNone/>
              <a:defRPr sz="4500"/>
            </a:lvl4pPr>
            <a:lvl5pPr indent="0" algn="l">
              <a:buNone/>
              <a:defRPr sz="45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020280" y="7040880"/>
            <a:ext cx="28625800" cy="19202400"/>
          </a:xfrm>
        </p:spPr>
        <p:txBody>
          <a:bodyPr tIns="0"/>
          <a:lstStyle>
            <a:lvl1pPr>
              <a:defRPr sz="14000"/>
            </a:lvl1pPr>
            <a:lvl2pPr>
              <a:defRPr sz="13000"/>
            </a:lvl2pPr>
            <a:lvl3pPr>
              <a:defRPr sz="12000"/>
            </a:lvl3pPr>
            <a:lvl4pPr>
              <a:defRPr sz="10000"/>
            </a:lvl4pPr>
            <a:lvl5pPr>
              <a:defRPr sz="9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17728217" y="4653923"/>
            <a:ext cx="29443680" cy="1728216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44823150" y="22511030"/>
            <a:ext cx="870509" cy="652882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760" y="4943385"/>
            <a:ext cx="12391949" cy="6647008"/>
          </a:xfrm>
        </p:spPr>
        <p:txBody>
          <a:bodyPr vert="horz" lIns="228600" tIns="228600" rIns="228600" bIns="228600" anchor="b"/>
          <a:lstStyle>
            <a:lvl1pPr algn="l">
              <a:buNone/>
              <a:defRPr sz="10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13760" y="11880897"/>
            <a:ext cx="12374880" cy="9153144"/>
          </a:xfrm>
        </p:spPr>
        <p:txBody>
          <a:bodyPr lIns="320040" rIns="228600" bIns="228600" anchor="t"/>
          <a:lstStyle>
            <a:lvl1pPr marL="0" indent="0" algn="l">
              <a:spcBef>
                <a:spcPts val="1250"/>
              </a:spcBef>
              <a:buFontTx/>
              <a:buNone/>
              <a:defRPr sz="6500"/>
            </a:lvl1pPr>
            <a:lvl2pPr>
              <a:defRPr sz="6000"/>
            </a:lvl2pPr>
            <a:lvl3pPr>
              <a:defRPr sz="5000"/>
            </a:lvl3pPr>
            <a:lvl4pPr>
              <a:defRPr sz="4500"/>
            </a:lvl4pPr>
            <a:lvl5pPr>
              <a:defRPr sz="45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232320" y="26696672"/>
            <a:ext cx="3413760" cy="1533525"/>
          </a:xfrm>
        </p:spPr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19520441" y="5037971"/>
            <a:ext cx="25859232" cy="16514064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160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53340" y="24429720"/>
            <a:ext cx="51313080" cy="43738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24536400" y="26123267"/>
            <a:ext cx="26670000" cy="268033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53340" y="-30005"/>
            <a:ext cx="51313080" cy="43738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24536400" y="-30003"/>
            <a:ext cx="26670000" cy="268033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085760" cy="4800600"/>
          </a:xfrm>
          <a:prstGeom prst="rect">
            <a:avLst/>
          </a:prstGeom>
        </p:spPr>
        <p:txBody>
          <a:bodyPr vert="horz" lIns="0" tIns="22860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2560320" y="8129016"/>
            <a:ext cx="46085760" cy="18434304"/>
          </a:xfrm>
          <a:prstGeom prst="rect">
            <a:avLst/>
          </a:prstGeom>
        </p:spPr>
        <p:txBody>
          <a:bodyPr vert="horz" lIns="457200" tIns="228600" rIns="457200" bIns="22860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2560320" y="26696672"/>
            <a:ext cx="11948160" cy="15335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6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14935200" y="26696672"/>
            <a:ext cx="18775680" cy="15335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6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4378880" y="26696672"/>
            <a:ext cx="4267200" cy="15335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6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06495" y="850114"/>
            <a:ext cx="51411069" cy="2726741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2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1371600" indent="-137160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1300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0" indent="-123444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1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123444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105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0" indent="-1051560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00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indent="-1051560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0000" kern="1200">
          <a:solidFill>
            <a:schemeClr val="tx1"/>
          </a:solidFill>
          <a:latin typeface="+mn-lt"/>
          <a:ea typeface="+mn-ea"/>
          <a:cs typeface="+mn-cs"/>
        </a:defRPr>
      </a:lvl5pPr>
      <a:lvl6pPr marL="8686800" indent="-1051560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0" indent="-91440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8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914400" algn="l" rtl="0" eaLnBrk="1" latinLnBrk="0" hangingPunct="1">
        <a:spcBef>
          <a:spcPct val="20000"/>
        </a:spcBef>
        <a:buClr>
          <a:schemeClr val="tx2"/>
        </a:buClr>
        <a:buChar char="•"/>
        <a:defRPr kumimoji="0"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4400" indent="-91440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7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-3" y="23586029"/>
            <a:ext cx="51206402" cy="5217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818237" y="475247"/>
            <a:ext cx="15467306" cy="1597793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9500" b="1" dirty="0" smtClean="0">
                <a:latin typeface="Arial Black" pitchFamily="34" charset="0"/>
                <a:ea typeface="Adobe Gothic Std B" pitchFamily="34" charset="-128"/>
              </a:rPr>
              <a:t>ENQUIRY DETAILS</a:t>
            </a:r>
            <a:endParaRPr lang="en-IN" sz="9500" b="1" dirty="0">
              <a:latin typeface="Arial Black" pitchFamily="34" charset="0"/>
              <a:ea typeface="Adobe Gothic Std B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60840" y="5688832"/>
            <a:ext cx="12777643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/>
              <a:t>Customer Name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14079" y="4192664"/>
            <a:ext cx="12692182" cy="1059184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000" b="1" dirty="0" smtClean="0"/>
              <a:t>Enquiry</a:t>
            </a:r>
            <a:r>
              <a:rPr lang="en-IN" sz="4500" b="1" dirty="0" smtClean="0"/>
              <a:t> </a:t>
            </a:r>
            <a:r>
              <a:rPr lang="en-IN" sz="6000" b="1" dirty="0"/>
              <a:t>ID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60846" y="7273008"/>
            <a:ext cx="11972279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/>
              <a:t>Date of Birth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60849" y="8857184"/>
            <a:ext cx="19658175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 err="1"/>
              <a:t>Aadhar</a:t>
            </a:r>
            <a:r>
              <a:rPr lang="en-IN" sz="6500" b="1" dirty="0"/>
              <a:t> No.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16836" y="16649444"/>
            <a:ext cx="9759686" cy="982239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5500" b="1" dirty="0"/>
              <a:t>Contact Details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16193" y="10441360"/>
            <a:ext cx="13438135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/>
              <a:t>Gender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60843" y="21073287"/>
            <a:ext cx="13393486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/>
              <a:t>Address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295905" y="3888632"/>
            <a:ext cx="3277529" cy="982239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5500" b="1" dirty="0"/>
              <a:t>Date</a:t>
            </a:r>
          </a:p>
        </p:txBody>
      </p:sp>
      <p:sp>
        <p:nvSpPr>
          <p:cNvPr id="38" name="Flowchart: Alternate Process 37"/>
          <p:cNvSpPr/>
          <p:nvPr/>
        </p:nvSpPr>
        <p:spPr>
          <a:xfrm>
            <a:off x="16626999" y="18768434"/>
            <a:ext cx="11621725" cy="97494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/>
          <p:cNvCxnSpPr/>
          <p:nvPr/>
        </p:nvCxnSpPr>
        <p:spPr>
          <a:xfrm>
            <a:off x="41444960" y="4824736"/>
            <a:ext cx="39644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459512" y="17596682"/>
            <a:ext cx="42211859" cy="6166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IN"/>
          </a:p>
        </p:txBody>
      </p:sp>
      <p:sp>
        <p:nvSpPr>
          <p:cNvPr id="23" name="Rounded Rectangle 22"/>
          <p:cNvSpPr/>
          <p:nvPr/>
        </p:nvSpPr>
        <p:spPr>
          <a:xfrm>
            <a:off x="3424736" y="16522826"/>
            <a:ext cx="10423274" cy="10388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IN"/>
          </a:p>
        </p:txBody>
      </p:sp>
      <p:sp>
        <p:nvSpPr>
          <p:cNvPr id="29" name="Flowchart: Alternate Process 28"/>
          <p:cNvSpPr/>
          <p:nvPr/>
        </p:nvSpPr>
        <p:spPr>
          <a:xfrm>
            <a:off x="16626999" y="4248672"/>
            <a:ext cx="11621725" cy="99337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30" name="Flowchart: Alternate Process 29"/>
          <p:cNvSpPr/>
          <p:nvPr/>
        </p:nvSpPr>
        <p:spPr>
          <a:xfrm>
            <a:off x="16626999" y="5760840"/>
            <a:ext cx="27918554" cy="97494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31" name="Flowchart: Alternate Process 30"/>
          <p:cNvSpPr/>
          <p:nvPr/>
        </p:nvSpPr>
        <p:spPr>
          <a:xfrm>
            <a:off x="16626999" y="8929192"/>
            <a:ext cx="27918554" cy="97882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4360843" y="18768426"/>
            <a:ext cx="13393486" cy="109260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IN" sz="6500" b="1" dirty="0"/>
              <a:t>Contact no</a:t>
            </a:r>
          </a:p>
        </p:txBody>
      </p:sp>
      <p:sp>
        <p:nvSpPr>
          <p:cNvPr id="32" name="Flowchart: Alternate Process 31"/>
          <p:cNvSpPr/>
          <p:nvPr/>
        </p:nvSpPr>
        <p:spPr>
          <a:xfrm>
            <a:off x="16597532" y="21177865"/>
            <a:ext cx="27948021" cy="97494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730" y="25588880"/>
            <a:ext cx="3240358" cy="115765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8186" y="25563040"/>
            <a:ext cx="3240358" cy="115765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3120" y="25604274"/>
            <a:ext cx="3240358" cy="115765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6658" y="25563040"/>
            <a:ext cx="3240358" cy="11576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065698" y="25514839"/>
            <a:ext cx="3240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/>
              <a:t>   New</a:t>
            </a:r>
            <a:endParaRPr lang="en-IN" sz="7200" dirty="0"/>
          </a:p>
        </p:txBody>
      </p:sp>
      <p:sp>
        <p:nvSpPr>
          <p:cNvPr id="10" name="TextBox 9"/>
          <p:cNvSpPr txBox="1"/>
          <p:nvPr/>
        </p:nvSpPr>
        <p:spPr>
          <a:xfrm>
            <a:off x="16903154" y="25586847"/>
            <a:ext cx="2939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/>
              <a:t>Save</a:t>
            </a:r>
            <a:endParaRPr lang="en-IN" sz="72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42385" y="25514839"/>
            <a:ext cx="3392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/>
              <a:t>Search</a:t>
            </a:r>
            <a:endParaRPr lang="en-IN" sz="7200" dirty="0"/>
          </a:p>
        </p:txBody>
      </p:sp>
      <p:sp>
        <p:nvSpPr>
          <p:cNvPr id="13" name="TextBox 12"/>
          <p:cNvSpPr txBox="1"/>
          <p:nvPr/>
        </p:nvSpPr>
        <p:spPr>
          <a:xfrm>
            <a:off x="25099144" y="25586847"/>
            <a:ext cx="2736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/>
              <a:t>Edit</a:t>
            </a:r>
            <a:endParaRPr lang="en-IN" sz="7200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9815" y="24698944"/>
            <a:ext cx="2831746" cy="283174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316193" y="14921856"/>
            <a:ext cx="13438135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 smtClean="0"/>
              <a:t>Remarks</a:t>
            </a:r>
            <a:endParaRPr lang="en-IN" sz="65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12956" y="13509828"/>
            <a:ext cx="133413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 smtClean="0"/>
              <a:t>Status</a:t>
            </a:r>
            <a:endParaRPr lang="en-IN" sz="6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360839" y="11953528"/>
            <a:ext cx="127776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 smtClean="0"/>
              <a:t>Enquiring For</a:t>
            </a:r>
            <a:endParaRPr lang="en-IN" sz="6600" b="1" dirty="0"/>
          </a:p>
        </p:txBody>
      </p:sp>
      <p:sp>
        <p:nvSpPr>
          <p:cNvPr id="49" name="Flowchart: Alternate Process 48"/>
          <p:cNvSpPr/>
          <p:nvPr/>
        </p:nvSpPr>
        <p:spPr>
          <a:xfrm>
            <a:off x="16602200" y="15337904"/>
            <a:ext cx="27918554" cy="154496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75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425</TotalTime>
  <Words>28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Adobe Gothic Std B</vt:lpstr>
      <vt:lpstr>Arial Black</vt:lpstr>
      <vt:lpstr>Calibri</vt:lpstr>
      <vt:lpstr>Constantia</vt:lpstr>
      <vt:lpstr>Wingdings 2</vt:lpstr>
      <vt:lpstr>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Rahul Kr Chaudhary</cp:lastModifiedBy>
  <cp:revision>47</cp:revision>
  <dcterms:created xsi:type="dcterms:W3CDTF">2019-03-28T14:50:50Z</dcterms:created>
  <dcterms:modified xsi:type="dcterms:W3CDTF">2021-10-28T20:15:30Z</dcterms:modified>
</cp:coreProperties>
</file>