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FOLLOW UP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742" y="4723956"/>
            <a:ext cx="8052811" cy="520575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328615" y="7072984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Customer Name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4079" y="4248672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err="1" smtClean="0"/>
              <a:t>Followup</a:t>
            </a:r>
            <a:r>
              <a:rPr lang="en-IN" sz="6000" b="1" dirty="0" smtClean="0"/>
              <a:t> </a:t>
            </a:r>
            <a:r>
              <a:rPr lang="en-IN" sz="4500" b="1" dirty="0" smtClean="0"/>
              <a:t> </a:t>
            </a:r>
            <a:r>
              <a:rPr lang="en-IN" sz="6000" b="1" dirty="0"/>
              <a:t>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8840" y="10153328"/>
            <a:ext cx="14545607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Description</a:t>
            </a:r>
            <a:endParaRPr lang="en-IN" sz="6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8832" y="16778064"/>
            <a:ext cx="12385376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 smtClean="0"/>
              <a:t>Remarks</a:t>
            </a:r>
            <a:endParaRPr lang="en-IN" sz="5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16193" y="8569152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Gender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88575" y="4320680"/>
            <a:ext cx="3584859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Date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15090032" y="15013395"/>
            <a:ext cx="27990562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1372952" y="5328792"/>
            <a:ext cx="3964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/>
          <p:cNvSpPr/>
          <p:nvPr/>
        </p:nvSpPr>
        <p:spPr>
          <a:xfrm>
            <a:off x="15090032" y="4248672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0" name="Flowchart: Alternate Process 29"/>
          <p:cNvSpPr/>
          <p:nvPr/>
        </p:nvSpPr>
        <p:spPr>
          <a:xfrm>
            <a:off x="15090032" y="7162162"/>
            <a:ext cx="27990562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5090032" y="10182617"/>
            <a:ext cx="27990562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288832" y="15037385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/>
              <a:t>Contact </a:t>
            </a:r>
            <a:r>
              <a:rPr lang="en-IN" sz="6500" b="1" dirty="0" smtClean="0"/>
              <a:t>No</a:t>
            </a:r>
            <a:endParaRPr lang="en-IN" sz="6500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22" y="25347016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498" y="25347016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040" y="25419024"/>
            <a:ext cx="3240358" cy="1157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37906" y="25347016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9626536" y="25275008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Save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35048" y="25419024"/>
            <a:ext cx="339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338904"/>
            <a:ext cx="2831746" cy="28317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14074" y="5688832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Enquiry </a:t>
            </a:r>
            <a:r>
              <a:rPr lang="en-IN" sz="4500" b="1" dirty="0" smtClean="0"/>
              <a:t> </a:t>
            </a:r>
            <a:r>
              <a:rPr lang="en-IN" sz="6000" b="1" dirty="0"/>
              <a:t>ID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8832" y="11737504"/>
            <a:ext cx="1219242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Enquiring For</a:t>
            </a:r>
            <a:endParaRPr lang="en-IN" sz="65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65758" y="13321680"/>
            <a:ext cx="1219242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Status</a:t>
            </a:r>
            <a:endParaRPr lang="en-IN" sz="6500" b="1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15090032" y="5631560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2" name="Flowchart: Alternate Process 31"/>
          <p:cNvSpPr/>
          <p:nvPr/>
        </p:nvSpPr>
        <p:spPr>
          <a:xfrm>
            <a:off x="15162040" y="16742161"/>
            <a:ext cx="2791855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712</TotalTime>
  <Words>22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55</cp:revision>
  <dcterms:created xsi:type="dcterms:W3CDTF">2019-03-28T14:50:50Z</dcterms:created>
  <dcterms:modified xsi:type="dcterms:W3CDTF">2021-10-28T20:15:20Z</dcterms:modified>
</cp:coreProperties>
</file>