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45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B7E-7D39-4919-A234-FF373C06F025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4614-279C-47F0-A661-6C85B8282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3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F4614-279C-47F0-A661-6C85B82828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5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1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619E-FE6D-496A-A3C4-6F0DB6DC4DA4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21A1-016E-49EE-BB27-0D650346E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4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40" y="0"/>
            <a:ext cx="6858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017" y="305074"/>
            <a:ext cx="659735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flat"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BIRLA INSTITUTE OF TECHNOLOGY, </a:t>
            </a: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                         MESRA</a:t>
            </a:r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0074" y="4491281"/>
            <a:ext cx="3231094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Georgia" pitchFamily="18" charset="0"/>
              </a:rPr>
              <a:t>PROJECT  ON</a:t>
            </a:r>
            <a:endParaRPr lang="en-IN" sz="3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016" y="5490101"/>
            <a:ext cx="6741368" cy="954107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Georgia" pitchFamily="18" charset="0"/>
              </a:rPr>
              <a:t>CONSTRUCTION MANAGEMENT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649" y="6733401"/>
            <a:ext cx="225815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  <a:latin typeface="Georgia" pitchFamily="18" charset="0"/>
              </a:rPr>
              <a:t>GUIDED BY :-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752432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Dr.</a:t>
            </a:r>
            <a:r>
              <a:rPr lang="en-IN" sz="24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 Khalid Ashraf</a:t>
            </a:r>
            <a:endParaRPr lang="en-IN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1048" y="6660232"/>
            <a:ext cx="2880319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  <a:latin typeface="Georgia" pitchFamily="18" charset="0"/>
              </a:rPr>
              <a:t>DEVELOPED BY :-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1048" y="7236296"/>
            <a:ext cx="2996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rgbClr val="C00000"/>
                </a:solidFill>
                <a:latin typeface="Georgia" pitchFamily="18" charset="0"/>
              </a:rPr>
              <a:t>Nikhil Kumar</a:t>
            </a:r>
            <a:endParaRPr lang="en-IN" sz="2200" b="1" dirty="0" smtClean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IN" sz="2200" b="1" smtClean="0">
                <a:solidFill>
                  <a:srgbClr val="C00000"/>
                </a:solidFill>
                <a:latin typeface="Georgia" pitchFamily="18" charset="0"/>
              </a:rPr>
              <a:t>MCA/40024/19</a:t>
            </a:r>
            <a:endParaRPr lang="en-IN" sz="2200" b="1" dirty="0" smtClean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4944" y="8460432"/>
            <a:ext cx="936104" cy="5040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OK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36" y="1780803"/>
            <a:ext cx="2476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12</cp:revision>
  <dcterms:created xsi:type="dcterms:W3CDTF">2019-07-08T17:37:51Z</dcterms:created>
  <dcterms:modified xsi:type="dcterms:W3CDTF">2021-10-28T21:29:54Z</dcterms:modified>
</cp:coreProperties>
</file>