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064500" cy="6858000"/>
  <p:notesSz cx="6858000" cy="9144000"/>
  <p:defaultTextStyle>
    <a:defPPr>
      <a:defRPr lang="en-US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5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3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012"/>
    <a:srgbClr val="FFFFFF"/>
    <a:srgbClr val="AFC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776" y="-82"/>
      </p:cViewPr>
      <p:guideLst>
        <p:guide orient="horz" pos="2161"/>
        <p:guide pos="2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2130430"/>
            <a:ext cx="685482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6" y="3886204"/>
            <a:ext cx="564515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8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68" y="274640"/>
            <a:ext cx="1814513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31" y="274640"/>
            <a:ext cx="5309129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4406903"/>
            <a:ext cx="6854826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40" y="2906718"/>
            <a:ext cx="6854826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7" y="1600206"/>
            <a:ext cx="35618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454" y="1600206"/>
            <a:ext cx="35618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9" y="1535116"/>
            <a:ext cx="35632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100" b="1"/>
            </a:lvl2pPr>
            <a:lvl3pPr marL="914238" indent="0">
              <a:buNone/>
              <a:defRPr sz="1800" b="1"/>
            </a:lvl3pPr>
            <a:lvl4pPr marL="1371358" indent="0">
              <a:buNone/>
              <a:defRPr sz="1500" b="1"/>
            </a:lvl4pPr>
            <a:lvl5pPr marL="1828477" indent="0">
              <a:buNone/>
              <a:defRPr sz="1500" b="1"/>
            </a:lvl5pPr>
            <a:lvl6pPr marL="2285596" indent="0">
              <a:buNone/>
              <a:defRPr sz="1500" b="1"/>
            </a:lvl6pPr>
            <a:lvl7pPr marL="2742715" indent="0">
              <a:buNone/>
              <a:defRPr sz="1500" b="1"/>
            </a:lvl7pPr>
            <a:lvl8pPr marL="3199834" indent="0">
              <a:buNone/>
              <a:defRPr sz="1500" b="1"/>
            </a:lvl8pPr>
            <a:lvl9pPr marL="365695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9" y="2174875"/>
            <a:ext cx="3563221" cy="39512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659" y="1535116"/>
            <a:ext cx="35646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100" b="1"/>
            </a:lvl2pPr>
            <a:lvl3pPr marL="914238" indent="0">
              <a:buNone/>
              <a:defRPr sz="1800" b="1"/>
            </a:lvl3pPr>
            <a:lvl4pPr marL="1371358" indent="0">
              <a:buNone/>
              <a:defRPr sz="1500" b="1"/>
            </a:lvl4pPr>
            <a:lvl5pPr marL="1828477" indent="0">
              <a:buNone/>
              <a:defRPr sz="1500" b="1"/>
            </a:lvl5pPr>
            <a:lvl6pPr marL="2285596" indent="0">
              <a:buNone/>
              <a:defRPr sz="1500" b="1"/>
            </a:lvl6pPr>
            <a:lvl7pPr marL="2742715" indent="0">
              <a:buNone/>
              <a:defRPr sz="1500" b="1"/>
            </a:lvl7pPr>
            <a:lvl8pPr marL="3199834" indent="0">
              <a:buNone/>
              <a:defRPr sz="1500" b="1"/>
            </a:lvl8pPr>
            <a:lvl9pPr marL="365695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59" y="2174875"/>
            <a:ext cx="3564622" cy="39512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33" y="273050"/>
            <a:ext cx="2653165" cy="116204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996" y="273055"/>
            <a:ext cx="45082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33" y="1435105"/>
            <a:ext cx="26531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38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8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703" y="4800603"/>
            <a:ext cx="48387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703" y="612778"/>
            <a:ext cx="4838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38" indent="0">
              <a:buNone/>
              <a:defRPr sz="2400"/>
            </a:lvl3pPr>
            <a:lvl4pPr marL="1371358" indent="0">
              <a:buNone/>
              <a:defRPr sz="2100"/>
            </a:lvl4pPr>
            <a:lvl5pPr marL="1828477" indent="0">
              <a:buNone/>
              <a:defRPr sz="2100"/>
            </a:lvl5pPr>
            <a:lvl6pPr marL="2285596" indent="0">
              <a:buNone/>
              <a:defRPr sz="2100"/>
            </a:lvl6pPr>
            <a:lvl7pPr marL="2742715" indent="0">
              <a:buNone/>
              <a:defRPr sz="2100"/>
            </a:lvl7pPr>
            <a:lvl8pPr marL="3199834" indent="0">
              <a:buNone/>
              <a:defRPr sz="2100"/>
            </a:lvl8pPr>
            <a:lvl9pPr marL="3656953" indent="0">
              <a:buNone/>
              <a:defRPr sz="2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703" y="5367342"/>
            <a:ext cx="48387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38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226" y="274638"/>
            <a:ext cx="7258050" cy="1143001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6" y="1600206"/>
            <a:ext cx="725805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6" y="6356354"/>
            <a:ext cx="1881717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E379-71E7-4C5B-8781-1F38BEEF984B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371" y="6356354"/>
            <a:ext cx="2553758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9558" y="6356354"/>
            <a:ext cx="1881717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699" algn="l" defTabSz="9142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7" indent="-228559" algn="l" defTabSz="9142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6" indent="-228559" algn="l" defTabSz="9142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4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4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2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5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4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326" y="11561"/>
            <a:ext cx="9216826" cy="68493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76000"/>
              </a:schemeClr>
            </a:solidFill>
          </a:ln>
          <a:effectLst>
            <a:outerShdw blurRad="1270000" dist="50800" dir="5400000" algn="ctr" rotWithShape="0">
              <a:srgbClr val="000000">
                <a:alpha val="0"/>
              </a:srgbClr>
            </a:outerShdw>
            <a:reflection blurRad="1270000" stA="52000" endA="300" endPos="3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3086296" y="2564910"/>
            <a:ext cx="3184020" cy="432042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9000">
                <a:srgbClr val="D0DDF1"/>
              </a:gs>
              <a:gs pos="100000">
                <a:srgbClr val="BED2ED"/>
              </a:gs>
              <a:gs pos="0">
                <a:srgbClr val="9BBBE5"/>
              </a:gs>
              <a:gs pos="54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6457" y="2564910"/>
            <a:ext cx="370684" cy="36003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737949" y="756085"/>
            <a:ext cx="2898092" cy="7560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 sz="24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6457" y="3371283"/>
            <a:ext cx="3203858" cy="4353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9000">
                <a:srgbClr val="D0DDF1"/>
              </a:gs>
              <a:gs pos="100000">
                <a:srgbClr val="BED2ED"/>
              </a:gs>
              <a:gs pos="0">
                <a:srgbClr val="9BBBE5"/>
              </a:gs>
              <a:gs pos="54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05" y="3433325"/>
            <a:ext cx="323271" cy="373258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935906" y="1512169"/>
            <a:ext cx="5920778" cy="407888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35906" y="1166086"/>
            <a:ext cx="5920778" cy="360040"/>
          </a:xfrm>
          <a:prstGeom prst="rect">
            <a:avLst/>
          </a:prstGeom>
          <a:gradFill>
            <a:gsLst>
              <a:gs pos="56320">
                <a:schemeClr val="tx2">
                  <a:lumMod val="60000"/>
                  <a:lumOff val="40000"/>
                </a:schemeClr>
              </a:gs>
              <a:gs pos="82990">
                <a:srgbClr val="0070C0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5728" y="1134127"/>
            <a:ext cx="1564442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Form</a:t>
            </a:r>
            <a:endParaRPr lang="en-IN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946" y="2596265"/>
            <a:ext cx="16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Username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946" y="338912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Password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95100" y="4725144"/>
            <a:ext cx="6189478" cy="4320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5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5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5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6667"/>
                  <a:pt x="10" y="3333"/>
                  <a:pt x="15" y="0"/>
                </a:cubicBezTo>
                <a:close/>
              </a:path>
            </a:pathLst>
          </a:custGeom>
          <a:gradFill>
            <a:gsLst>
              <a:gs pos="56000">
                <a:schemeClr val="tx2">
                  <a:lumMod val="60000"/>
                  <a:lumOff val="40000"/>
                </a:schemeClr>
              </a:gs>
              <a:gs pos="0">
                <a:srgbClr val="0070C0"/>
              </a:gs>
              <a:gs pos="83000">
                <a:srgbClr val="0070C0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 rot="16037774">
            <a:off x="755852" y="4536384"/>
            <a:ext cx="219300" cy="151322"/>
          </a:xfrm>
          <a:prstGeom prst="rtTriangle">
            <a:avLst/>
          </a:prstGeom>
          <a:gradFill>
            <a:gsLst>
              <a:gs pos="56000">
                <a:srgbClr val="0070C0"/>
              </a:gs>
              <a:gs pos="0">
                <a:srgbClr val="0070C0"/>
              </a:gs>
              <a:gs pos="83000">
                <a:srgbClr val="0070C0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>
            <a:off x="6856684" y="4498949"/>
            <a:ext cx="127894" cy="22619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38</cp:revision>
  <dcterms:created xsi:type="dcterms:W3CDTF">2019-03-07T08:16:36Z</dcterms:created>
  <dcterms:modified xsi:type="dcterms:W3CDTF">2019-03-13T09:36:32Z</dcterms:modified>
</cp:coreProperties>
</file>