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064500" cy="6858000"/>
  <p:notesSz cx="6858000" cy="9144000"/>
  <p:defaultTextStyle>
    <a:defPPr>
      <a:defRPr lang="en-US"/>
    </a:defPPr>
    <a:lvl1pPr marL="0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8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8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7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96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15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34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53" algn="l" defTabSz="9142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012"/>
    <a:srgbClr val="C45C22"/>
    <a:srgbClr val="FFFFFF"/>
    <a:srgbClr val="AFC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757" y="-77"/>
      </p:cViewPr>
      <p:guideLst>
        <p:guide orient="horz" pos="2161"/>
        <p:guide pos="25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838" y="2130430"/>
            <a:ext cx="6854826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9676" y="3886204"/>
            <a:ext cx="564515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E379-71E7-4C5B-8781-1F38BEEF984B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362-E795-427A-A1AD-F557451A0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81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E379-71E7-4C5B-8781-1F38BEEF984B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362-E795-427A-A1AD-F557451A0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68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46768" y="274640"/>
            <a:ext cx="1814513" cy="5851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3231" y="274640"/>
            <a:ext cx="5309129" cy="5851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E379-71E7-4C5B-8781-1F38BEEF984B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362-E795-427A-A1AD-F557451A0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97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E379-71E7-4C5B-8781-1F38BEEF984B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362-E795-427A-A1AD-F557451A0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69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040" y="4406903"/>
            <a:ext cx="6854826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040" y="2906718"/>
            <a:ext cx="6854826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57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3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E379-71E7-4C5B-8781-1F38BEEF984B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362-E795-427A-A1AD-F557451A0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52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227" y="1600206"/>
            <a:ext cx="356182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454" y="1600206"/>
            <a:ext cx="356182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E379-71E7-4C5B-8781-1F38BEEF984B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362-E795-427A-A1AD-F557451A0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3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229" y="1535116"/>
            <a:ext cx="356322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100" b="1"/>
            </a:lvl2pPr>
            <a:lvl3pPr marL="914238" indent="0">
              <a:buNone/>
              <a:defRPr sz="1800" b="1"/>
            </a:lvl3pPr>
            <a:lvl4pPr marL="1371358" indent="0">
              <a:buNone/>
              <a:defRPr sz="1500" b="1"/>
            </a:lvl4pPr>
            <a:lvl5pPr marL="1828477" indent="0">
              <a:buNone/>
              <a:defRPr sz="1500" b="1"/>
            </a:lvl5pPr>
            <a:lvl6pPr marL="2285596" indent="0">
              <a:buNone/>
              <a:defRPr sz="1500" b="1"/>
            </a:lvl6pPr>
            <a:lvl7pPr marL="2742715" indent="0">
              <a:buNone/>
              <a:defRPr sz="1500" b="1"/>
            </a:lvl7pPr>
            <a:lvl8pPr marL="3199834" indent="0">
              <a:buNone/>
              <a:defRPr sz="1500" b="1"/>
            </a:lvl8pPr>
            <a:lvl9pPr marL="365695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229" y="2174875"/>
            <a:ext cx="3563221" cy="395129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96659" y="1535116"/>
            <a:ext cx="35646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100" b="1"/>
            </a:lvl2pPr>
            <a:lvl3pPr marL="914238" indent="0">
              <a:buNone/>
              <a:defRPr sz="1800" b="1"/>
            </a:lvl3pPr>
            <a:lvl4pPr marL="1371358" indent="0">
              <a:buNone/>
              <a:defRPr sz="1500" b="1"/>
            </a:lvl4pPr>
            <a:lvl5pPr marL="1828477" indent="0">
              <a:buNone/>
              <a:defRPr sz="1500" b="1"/>
            </a:lvl5pPr>
            <a:lvl6pPr marL="2285596" indent="0">
              <a:buNone/>
              <a:defRPr sz="1500" b="1"/>
            </a:lvl6pPr>
            <a:lvl7pPr marL="2742715" indent="0">
              <a:buNone/>
              <a:defRPr sz="1500" b="1"/>
            </a:lvl7pPr>
            <a:lvl8pPr marL="3199834" indent="0">
              <a:buNone/>
              <a:defRPr sz="1500" b="1"/>
            </a:lvl8pPr>
            <a:lvl9pPr marL="365695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96659" y="2174875"/>
            <a:ext cx="3564622" cy="395129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E379-71E7-4C5B-8781-1F38BEEF984B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362-E795-427A-A1AD-F557451A0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52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E379-71E7-4C5B-8781-1F38BEEF984B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362-E795-427A-A1AD-F557451A0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88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E379-71E7-4C5B-8781-1F38BEEF984B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362-E795-427A-A1AD-F557451A0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41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233" y="273050"/>
            <a:ext cx="2653165" cy="116204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2996" y="273055"/>
            <a:ext cx="45082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233" y="1435105"/>
            <a:ext cx="265316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20" indent="0">
              <a:buNone/>
              <a:defRPr sz="1200"/>
            </a:lvl2pPr>
            <a:lvl3pPr marL="914238" indent="0">
              <a:buNone/>
              <a:defRPr sz="1000"/>
            </a:lvl3pPr>
            <a:lvl4pPr marL="1371358" indent="0">
              <a:buNone/>
              <a:defRPr sz="900"/>
            </a:lvl4pPr>
            <a:lvl5pPr marL="1828477" indent="0">
              <a:buNone/>
              <a:defRPr sz="900"/>
            </a:lvl5pPr>
            <a:lvl6pPr marL="2285596" indent="0">
              <a:buNone/>
              <a:defRPr sz="900"/>
            </a:lvl6pPr>
            <a:lvl7pPr marL="2742715" indent="0">
              <a:buNone/>
              <a:defRPr sz="900"/>
            </a:lvl7pPr>
            <a:lvl8pPr marL="3199834" indent="0">
              <a:buNone/>
              <a:defRPr sz="900"/>
            </a:lvl8pPr>
            <a:lvl9pPr marL="365695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E379-71E7-4C5B-8781-1F38BEEF984B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362-E795-427A-A1AD-F557451A0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98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703" y="4800603"/>
            <a:ext cx="48387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80703" y="612778"/>
            <a:ext cx="48387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20" indent="0">
              <a:buNone/>
              <a:defRPr sz="2800"/>
            </a:lvl2pPr>
            <a:lvl3pPr marL="914238" indent="0">
              <a:buNone/>
              <a:defRPr sz="2400"/>
            </a:lvl3pPr>
            <a:lvl4pPr marL="1371358" indent="0">
              <a:buNone/>
              <a:defRPr sz="2100"/>
            </a:lvl4pPr>
            <a:lvl5pPr marL="1828477" indent="0">
              <a:buNone/>
              <a:defRPr sz="2100"/>
            </a:lvl5pPr>
            <a:lvl6pPr marL="2285596" indent="0">
              <a:buNone/>
              <a:defRPr sz="2100"/>
            </a:lvl6pPr>
            <a:lvl7pPr marL="2742715" indent="0">
              <a:buNone/>
              <a:defRPr sz="2100"/>
            </a:lvl7pPr>
            <a:lvl8pPr marL="3199834" indent="0">
              <a:buNone/>
              <a:defRPr sz="2100"/>
            </a:lvl8pPr>
            <a:lvl9pPr marL="3656953" indent="0">
              <a:buNone/>
              <a:defRPr sz="21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0703" y="5367342"/>
            <a:ext cx="48387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120" indent="0">
              <a:buNone/>
              <a:defRPr sz="1200"/>
            </a:lvl2pPr>
            <a:lvl3pPr marL="914238" indent="0">
              <a:buNone/>
              <a:defRPr sz="1000"/>
            </a:lvl3pPr>
            <a:lvl4pPr marL="1371358" indent="0">
              <a:buNone/>
              <a:defRPr sz="900"/>
            </a:lvl4pPr>
            <a:lvl5pPr marL="1828477" indent="0">
              <a:buNone/>
              <a:defRPr sz="900"/>
            </a:lvl5pPr>
            <a:lvl6pPr marL="2285596" indent="0">
              <a:buNone/>
              <a:defRPr sz="900"/>
            </a:lvl6pPr>
            <a:lvl7pPr marL="2742715" indent="0">
              <a:buNone/>
              <a:defRPr sz="900"/>
            </a:lvl7pPr>
            <a:lvl8pPr marL="3199834" indent="0">
              <a:buNone/>
              <a:defRPr sz="900"/>
            </a:lvl8pPr>
            <a:lvl9pPr marL="365695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E379-71E7-4C5B-8781-1F38BEEF984B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362-E795-427A-A1AD-F557451A0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66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226" y="274638"/>
            <a:ext cx="7258050" cy="1143001"/>
          </a:xfrm>
          <a:prstGeom prst="rect">
            <a:avLst/>
          </a:prstGeom>
        </p:spPr>
        <p:txBody>
          <a:bodyPr vert="horz" lIns="91424" tIns="45712" rIns="91424" bIns="457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226" y="1600206"/>
            <a:ext cx="7258050" cy="4525963"/>
          </a:xfrm>
          <a:prstGeom prst="rect">
            <a:avLst/>
          </a:prstGeom>
        </p:spPr>
        <p:txBody>
          <a:bodyPr vert="horz" lIns="91424" tIns="45712" rIns="91424" bIns="45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3226" y="6356354"/>
            <a:ext cx="1881717" cy="36512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E379-71E7-4C5B-8781-1F38BEEF984B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5371" y="6356354"/>
            <a:ext cx="2553758" cy="36512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79558" y="6356354"/>
            <a:ext cx="1881717" cy="365125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D362-E795-427A-A1AD-F557451A0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60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9" indent="-342839" algn="l" defTabSz="91423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9" indent="-285699" algn="l" defTabSz="91423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98" indent="-228559" algn="l" defTabSz="91423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7" indent="-228559" algn="l" defTabSz="91423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6" indent="-228559" algn="l" defTabSz="914238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6" indent="-228559" algn="l" defTabSz="91423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4" indent="-228559" algn="l" defTabSz="91423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4" indent="-228559" algn="l" defTabSz="91423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2" indent="-228559" algn="l" defTabSz="91423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8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8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7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6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5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4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3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645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86296" y="2564910"/>
            <a:ext cx="3184020" cy="432042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69000">
                <a:srgbClr val="D0DDF1"/>
              </a:gs>
              <a:gs pos="100000">
                <a:srgbClr val="BED2ED"/>
              </a:gs>
              <a:gs pos="0">
                <a:srgbClr val="9BBBE5"/>
              </a:gs>
              <a:gs pos="54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6457" y="2564910"/>
            <a:ext cx="370684" cy="360039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3737949" y="756085"/>
            <a:ext cx="2898092" cy="7560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IN" sz="24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FFFFFF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6457" y="3371283"/>
            <a:ext cx="3203858" cy="4353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69000">
                <a:srgbClr val="D0DDF1"/>
              </a:gs>
              <a:gs pos="100000">
                <a:srgbClr val="BED2ED"/>
              </a:gs>
              <a:gs pos="0">
                <a:srgbClr val="9BBBE5"/>
              </a:gs>
              <a:gs pos="54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05" y="3433325"/>
            <a:ext cx="323271" cy="373258"/>
          </a:xfrm>
          <a:prstGeom prst="rect">
            <a:avLst/>
          </a:prstGeom>
          <a:ln>
            <a:noFill/>
          </a:ln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17" name="Rectangle 16"/>
          <p:cNvSpPr/>
          <p:nvPr/>
        </p:nvSpPr>
        <p:spPr>
          <a:xfrm>
            <a:off x="935906" y="1512169"/>
            <a:ext cx="5920778" cy="4078886"/>
          </a:xfrm>
          <a:prstGeom prst="rect">
            <a:avLst/>
          </a:prstGeom>
          <a:solidFill>
            <a:schemeClr val="bg1">
              <a:lumMod val="9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935906" y="1166086"/>
            <a:ext cx="5920778" cy="360040"/>
          </a:xfrm>
          <a:prstGeom prst="rect">
            <a:avLst/>
          </a:prstGeom>
          <a:gradFill>
            <a:gsLst>
              <a:gs pos="56320">
                <a:schemeClr val="tx2">
                  <a:lumMod val="60000"/>
                  <a:lumOff val="40000"/>
                </a:schemeClr>
              </a:gs>
              <a:gs pos="82990">
                <a:srgbClr val="0070C0"/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rgbClr val="66301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IN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26583" y="1166086"/>
            <a:ext cx="1564442" cy="400093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r>
              <a:rPr lang="en-IN" sz="2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Form</a:t>
            </a:r>
            <a:endParaRPr lang="en-IN" sz="2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946" y="2596265"/>
            <a:ext cx="163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Username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946" y="338912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Password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795100" y="4725144"/>
            <a:ext cx="6189478" cy="43204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15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5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5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5" y="6667"/>
                  <a:pt x="10" y="3333"/>
                  <a:pt x="15" y="0"/>
                </a:cubicBezTo>
                <a:close/>
              </a:path>
            </a:pathLst>
          </a:custGeom>
          <a:gradFill flip="none" rotWithShape="0">
            <a:gsLst>
              <a:gs pos="100000">
                <a:srgbClr val="0070C0"/>
              </a:gs>
              <a:gs pos="83000">
                <a:srgbClr val="0070C0"/>
              </a:gs>
              <a:gs pos="56000">
                <a:srgbClr val="0070C0"/>
              </a:gs>
              <a:gs pos="0">
                <a:srgbClr val="0070C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bg1">
                    <a:lumMod val="85000"/>
                  </a:schemeClr>
                </a:solidFill>
              </a:rPr>
              <a:t>Login</a:t>
            </a:r>
            <a:endParaRPr lang="en-IN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Right Triangle 12"/>
          <p:cNvSpPr/>
          <p:nvPr/>
        </p:nvSpPr>
        <p:spPr>
          <a:xfrm rot="16037774">
            <a:off x="755852" y="4536384"/>
            <a:ext cx="219300" cy="151322"/>
          </a:xfrm>
          <a:prstGeom prst="rtTriangle">
            <a:avLst/>
          </a:prstGeom>
          <a:gradFill>
            <a:gsLst>
              <a:gs pos="56000">
                <a:srgbClr val="0070C0"/>
              </a:gs>
              <a:gs pos="0">
                <a:srgbClr val="0070C0"/>
              </a:gs>
              <a:gs pos="83000">
                <a:srgbClr val="0070C0"/>
              </a:gs>
              <a:gs pos="100000">
                <a:srgbClr val="66301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Triangle 17"/>
          <p:cNvSpPr/>
          <p:nvPr/>
        </p:nvSpPr>
        <p:spPr>
          <a:xfrm>
            <a:off x="6856684" y="4498949"/>
            <a:ext cx="127894" cy="226195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98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42</cp:revision>
  <dcterms:created xsi:type="dcterms:W3CDTF">2019-03-07T08:16:36Z</dcterms:created>
  <dcterms:modified xsi:type="dcterms:W3CDTF">2019-03-18T13:51:53Z</dcterms:modified>
</cp:coreProperties>
</file>