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A64097-78DA-41AC-A1AB-EA48716B2894}" type="doc">
      <dgm:prSet loTypeId="urn:microsoft.com/office/officeart/2005/8/layout/vList4" loCatId="list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CDF0E25-4662-4E11-95DD-CDC25F7C7D82}">
      <dgm:prSet phldrT="[Text]"/>
      <dgm:spPr/>
      <dgm:t>
        <a:bodyPr/>
        <a:lstStyle/>
        <a:p>
          <a:endParaRPr lang="en-US" dirty="0"/>
        </a:p>
      </dgm:t>
    </dgm:pt>
    <dgm:pt modelId="{F2B88462-F82E-47CA-8C33-D2D81162F3CD}" type="sibTrans" cxnId="{951FCE0E-46A7-498B-87EB-D9861DD7BAF0}">
      <dgm:prSet/>
      <dgm:spPr/>
      <dgm:t>
        <a:bodyPr/>
        <a:lstStyle/>
        <a:p>
          <a:endParaRPr lang="en-US"/>
        </a:p>
      </dgm:t>
    </dgm:pt>
    <dgm:pt modelId="{AFDE26DE-9764-4777-9C8C-76245BA016CE}" type="parTrans" cxnId="{951FCE0E-46A7-498B-87EB-D9861DD7BAF0}">
      <dgm:prSet/>
      <dgm:spPr/>
      <dgm:t>
        <a:bodyPr/>
        <a:lstStyle/>
        <a:p>
          <a:endParaRPr lang="en-US"/>
        </a:p>
      </dgm:t>
    </dgm:pt>
    <dgm:pt modelId="{69586398-EBF8-443F-A408-9C0A9304612E}" type="pres">
      <dgm:prSet presAssocID="{75A64097-78DA-41AC-A1AB-EA48716B289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4D5300-8B1C-49F0-91BC-BBDA62223150}" type="pres">
      <dgm:prSet presAssocID="{6CDF0E25-4662-4E11-95DD-CDC25F7C7D82}" presName="comp" presStyleCnt="0"/>
      <dgm:spPr/>
      <dgm:t>
        <a:bodyPr/>
        <a:lstStyle/>
        <a:p>
          <a:endParaRPr lang="en-IN"/>
        </a:p>
      </dgm:t>
    </dgm:pt>
    <dgm:pt modelId="{EDDAD227-70FF-42B3-B38B-7E4C0FBFEBBC}" type="pres">
      <dgm:prSet presAssocID="{6CDF0E25-4662-4E11-95DD-CDC25F7C7D82}" presName="box" presStyleLbl="node1" presStyleIdx="0" presStyleCnt="1" custScaleY="100098" custLinFactNeighborX="-25445" custLinFactNeighborY="0"/>
      <dgm:spPr/>
      <dgm:t>
        <a:bodyPr/>
        <a:lstStyle/>
        <a:p>
          <a:endParaRPr lang="en-US"/>
        </a:p>
      </dgm:t>
    </dgm:pt>
    <dgm:pt modelId="{4EABBF06-CCED-4F04-BAA2-D278B8712B5C}" type="pres">
      <dgm:prSet presAssocID="{6CDF0E25-4662-4E11-95DD-CDC25F7C7D82}" presName="img" presStyleLbl="fgImgPlace1" presStyleIdx="0" presStyleCnt="1" custScaleX="499999" custScaleY="91654" custLinFactX="63044" custLinFactNeighborX="100000" custLinFactNeighborY="-3583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7042E614-A5D8-45DA-A140-042236FABBCB}" type="pres">
      <dgm:prSet presAssocID="{6CDF0E25-4662-4E11-95DD-CDC25F7C7D82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639F9F-9E43-4085-8EB8-F846BD4F8ECA}" type="presOf" srcId="{75A64097-78DA-41AC-A1AB-EA48716B2894}" destId="{69586398-EBF8-443F-A408-9C0A9304612E}" srcOrd="0" destOrd="0" presId="urn:microsoft.com/office/officeart/2005/8/layout/vList4"/>
    <dgm:cxn modelId="{7F551643-7245-42B4-B362-CA6CC05E7797}" type="presOf" srcId="{6CDF0E25-4662-4E11-95DD-CDC25F7C7D82}" destId="{7042E614-A5D8-45DA-A140-042236FABBCB}" srcOrd="1" destOrd="0" presId="urn:microsoft.com/office/officeart/2005/8/layout/vList4"/>
    <dgm:cxn modelId="{6B49CC37-4E93-4486-B3ED-1B79814F8A27}" type="presOf" srcId="{6CDF0E25-4662-4E11-95DD-CDC25F7C7D82}" destId="{EDDAD227-70FF-42B3-B38B-7E4C0FBFEBBC}" srcOrd="0" destOrd="0" presId="urn:microsoft.com/office/officeart/2005/8/layout/vList4"/>
    <dgm:cxn modelId="{951FCE0E-46A7-498B-87EB-D9861DD7BAF0}" srcId="{75A64097-78DA-41AC-A1AB-EA48716B2894}" destId="{6CDF0E25-4662-4E11-95DD-CDC25F7C7D82}" srcOrd="0" destOrd="0" parTransId="{AFDE26DE-9764-4777-9C8C-76245BA016CE}" sibTransId="{F2B88462-F82E-47CA-8C33-D2D81162F3CD}"/>
    <dgm:cxn modelId="{BB225D9A-3809-4B4C-BB13-1E669535C151}" type="presParOf" srcId="{69586398-EBF8-443F-A408-9C0A9304612E}" destId="{334D5300-8B1C-49F0-91BC-BBDA62223150}" srcOrd="0" destOrd="0" presId="urn:microsoft.com/office/officeart/2005/8/layout/vList4"/>
    <dgm:cxn modelId="{442DD740-ED21-46EB-BE3F-7EBE0C7489D9}" type="presParOf" srcId="{334D5300-8B1C-49F0-91BC-BBDA62223150}" destId="{EDDAD227-70FF-42B3-B38B-7E4C0FBFEBBC}" srcOrd="0" destOrd="0" presId="urn:microsoft.com/office/officeart/2005/8/layout/vList4"/>
    <dgm:cxn modelId="{109B174F-D26C-4AE2-A3D9-E4131469265B}" type="presParOf" srcId="{334D5300-8B1C-49F0-91BC-BBDA62223150}" destId="{4EABBF06-CCED-4F04-BAA2-D278B8712B5C}" srcOrd="1" destOrd="0" presId="urn:microsoft.com/office/officeart/2005/8/layout/vList4"/>
    <dgm:cxn modelId="{51F1A2BD-1CBF-455F-841C-C9CF0778CCA0}" type="presParOf" srcId="{334D5300-8B1C-49F0-91BC-BBDA62223150}" destId="{7042E614-A5D8-45DA-A140-042236FABBCB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A64097-78DA-41AC-A1AB-EA48716B2894}" type="doc">
      <dgm:prSet loTypeId="urn:microsoft.com/office/officeart/2005/8/layout/vList4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CDF0E25-4662-4E11-95DD-CDC25F7C7D82}">
      <dgm:prSet phldrT="[Text]"/>
      <dgm:spPr/>
      <dgm:t>
        <a:bodyPr/>
        <a:lstStyle/>
        <a:p>
          <a:endParaRPr lang="en-US" dirty="0"/>
        </a:p>
      </dgm:t>
    </dgm:pt>
    <dgm:pt modelId="{F2B88462-F82E-47CA-8C33-D2D81162F3CD}" type="sibTrans" cxnId="{951FCE0E-46A7-498B-87EB-D9861DD7BAF0}">
      <dgm:prSet/>
      <dgm:spPr/>
      <dgm:t>
        <a:bodyPr/>
        <a:lstStyle/>
        <a:p>
          <a:endParaRPr lang="en-US"/>
        </a:p>
      </dgm:t>
    </dgm:pt>
    <dgm:pt modelId="{AFDE26DE-9764-4777-9C8C-76245BA016CE}" type="parTrans" cxnId="{951FCE0E-46A7-498B-87EB-D9861DD7BAF0}">
      <dgm:prSet/>
      <dgm:spPr/>
      <dgm:t>
        <a:bodyPr/>
        <a:lstStyle/>
        <a:p>
          <a:endParaRPr lang="en-US"/>
        </a:p>
      </dgm:t>
    </dgm:pt>
    <dgm:pt modelId="{69586398-EBF8-443F-A408-9C0A9304612E}" type="pres">
      <dgm:prSet presAssocID="{75A64097-78DA-41AC-A1AB-EA48716B289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4D5300-8B1C-49F0-91BC-BBDA62223150}" type="pres">
      <dgm:prSet presAssocID="{6CDF0E25-4662-4E11-95DD-CDC25F7C7D82}" presName="comp" presStyleCnt="0"/>
      <dgm:spPr/>
      <dgm:t>
        <a:bodyPr/>
        <a:lstStyle/>
        <a:p>
          <a:endParaRPr lang="en-IN"/>
        </a:p>
      </dgm:t>
    </dgm:pt>
    <dgm:pt modelId="{EDDAD227-70FF-42B3-B38B-7E4C0FBFEBBC}" type="pres">
      <dgm:prSet presAssocID="{6CDF0E25-4662-4E11-95DD-CDC25F7C7D82}" presName="box" presStyleLbl="node1" presStyleIdx="0" presStyleCnt="1" custLinFactNeighborX="-15025" custLinFactNeighborY="1927"/>
      <dgm:spPr/>
      <dgm:t>
        <a:bodyPr/>
        <a:lstStyle/>
        <a:p>
          <a:endParaRPr lang="en-US"/>
        </a:p>
      </dgm:t>
    </dgm:pt>
    <dgm:pt modelId="{4EABBF06-CCED-4F04-BAA2-D278B8712B5C}" type="pres">
      <dgm:prSet presAssocID="{6CDF0E25-4662-4E11-95DD-CDC25F7C7D82}" presName="img" presStyleLbl="fgImgPlace1" presStyleIdx="0" presStyleCnt="1" custScaleX="500000" custScaleY="94403" custLinFactNeighborX="75835" custLinFactNeighborY="-1544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7042E614-A5D8-45DA-A140-042236FABBCB}" type="pres">
      <dgm:prSet presAssocID="{6CDF0E25-4662-4E11-95DD-CDC25F7C7D82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4E8078-6439-4F1F-95C1-86F2E519408A}" type="presOf" srcId="{6CDF0E25-4662-4E11-95DD-CDC25F7C7D82}" destId="{EDDAD227-70FF-42B3-B38B-7E4C0FBFEBBC}" srcOrd="0" destOrd="0" presId="urn:microsoft.com/office/officeart/2005/8/layout/vList4"/>
    <dgm:cxn modelId="{9E63B04E-5DDE-4FA3-8228-E1BC7E7C1D35}" type="presOf" srcId="{75A64097-78DA-41AC-A1AB-EA48716B2894}" destId="{69586398-EBF8-443F-A408-9C0A9304612E}" srcOrd="0" destOrd="0" presId="urn:microsoft.com/office/officeart/2005/8/layout/vList4"/>
    <dgm:cxn modelId="{951FCE0E-46A7-498B-87EB-D9861DD7BAF0}" srcId="{75A64097-78DA-41AC-A1AB-EA48716B2894}" destId="{6CDF0E25-4662-4E11-95DD-CDC25F7C7D82}" srcOrd="0" destOrd="0" parTransId="{AFDE26DE-9764-4777-9C8C-76245BA016CE}" sibTransId="{F2B88462-F82E-47CA-8C33-D2D81162F3CD}"/>
    <dgm:cxn modelId="{5393CBD9-3143-480A-9A6F-21F45E6C86D6}" type="presOf" srcId="{6CDF0E25-4662-4E11-95DD-CDC25F7C7D82}" destId="{7042E614-A5D8-45DA-A140-042236FABBCB}" srcOrd="1" destOrd="0" presId="urn:microsoft.com/office/officeart/2005/8/layout/vList4"/>
    <dgm:cxn modelId="{37CA7603-02F0-435E-BC87-5ACC4BAEC1B9}" type="presParOf" srcId="{69586398-EBF8-443F-A408-9C0A9304612E}" destId="{334D5300-8B1C-49F0-91BC-BBDA62223150}" srcOrd="0" destOrd="0" presId="urn:microsoft.com/office/officeart/2005/8/layout/vList4"/>
    <dgm:cxn modelId="{7E4B1FEA-FF3D-4520-8FDF-8C25626052B5}" type="presParOf" srcId="{334D5300-8B1C-49F0-91BC-BBDA62223150}" destId="{EDDAD227-70FF-42B3-B38B-7E4C0FBFEBBC}" srcOrd="0" destOrd="0" presId="urn:microsoft.com/office/officeart/2005/8/layout/vList4"/>
    <dgm:cxn modelId="{0482235A-48C0-4562-9177-050D4D418506}" type="presParOf" srcId="{334D5300-8B1C-49F0-91BC-BBDA62223150}" destId="{4EABBF06-CCED-4F04-BAA2-D278B8712B5C}" srcOrd="1" destOrd="0" presId="urn:microsoft.com/office/officeart/2005/8/layout/vList4"/>
    <dgm:cxn modelId="{DD8CFCA8-DAFB-49B8-A912-8DD78D9DA701}" type="presParOf" srcId="{334D5300-8B1C-49F0-91BC-BBDA62223150}" destId="{7042E614-A5D8-45DA-A140-042236FABBCB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A64097-78DA-41AC-A1AB-EA48716B2894}" type="doc">
      <dgm:prSet loTypeId="urn:microsoft.com/office/officeart/2005/8/layout/vList4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CDF0E25-4662-4E11-95DD-CDC25F7C7D82}">
      <dgm:prSet phldrT="[Text]"/>
      <dgm:spPr/>
      <dgm:t>
        <a:bodyPr/>
        <a:lstStyle/>
        <a:p>
          <a:endParaRPr lang="en-US" dirty="0"/>
        </a:p>
      </dgm:t>
    </dgm:pt>
    <dgm:pt modelId="{F2B88462-F82E-47CA-8C33-D2D81162F3CD}" type="sibTrans" cxnId="{951FCE0E-46A7-498B-87EB-D9861DD7BAF0}">
      <dgm:prSet/>
      <dgm:spPr/>
      <dgm:t>
        <a:bodyPr/>
        <a:lstStyle/>
        <a:p>
          <a:endParaRPr lang="en-US"/>
        </a:p>
      </dgm:t>
    </dgm:pt>
    <dgm:pt modelId="{AFDE26DE-9764-4777-9C8C-76245BA016CE}" type="parTrans" cxnId="{951FCE0E-46A7-498B-87EB-D9861DD7BAF0}">
      <dgm:prSet/>
      <dgm:spPr/>
      <dgm:t>
        <a:bodyPr/>
        <a:lstStyle/>
        <a:p>
          <a:endParaRPr lang="en-US"/>
        </a:p>
      </dgm:t>
    </dgm:pt>
    <dgm:pt modelId="{69586398-EBF8-443F-A408-9C0A9304612E}" type="pres">
      <dgm:prSet presAssocID="{75A64097-78DA-41AC-A1AB-EA48716B289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4D5300-8B1C-49F0-91BC-BBDA62223150}" type="pres">
      <dgm:prSet presAssocID="{6CDF0E25-4662-4E11-95DD-CDC25F7C7D82}" presName="comp" presStyleCnt="0"/>
      <dgm:spPr/>
      <dgm:t>
        <a:bodyPr/>
        <a:lstStyle/>
        <a:p>
          <a:endParaRPr lang="en-IN"/>
        </a:p>
      </dgm:t>
    </dgm:pt>
    <dgm:pt modelId="{EDDAD227-70FF-42B3-B38B-7E4C0FBFEBBC}" type="pres">
      <dgm:prSet presAssocID="{6CDF0E25-4662-4E11-95DD-CDC25F7C7D82}" presName="box" presStyleLbl="node1" presStyleIdx="0" presStyleCnt="1" custLinFactNeighborX="-14803" custLinFactNeighborY="1949"/>
      <dgm:spPr/>
      <dgm:t>
        <a:bodyPr/>
        <a:lstStyle/>
        <a:p>
          <a:endParaRPr lang="en-US"/>
        </a:p>
      </dgm:t>
    </dgm:pt>
    <dgm:pt modelId="{4EABBF06-CCED-4F04-BAA2-D278B8712B5C}" type="pres">
      <dgm:prSet presAssocID="{6CDF0E25-4662-4E11-95DD-CDC25F7C7D82}" presName="img" presStyleLbl="fgImgPlace1" presStyleIdx="0" presStyleCnt="1" custScaleX="500000" custScaleY="91016" custLinFactNeighborX="83316" custLinFactNeighborY="-1652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2000" r="-52000"/>
          </a:stretch>
        </a:blipFill>
        <a:effectLst>
          <a:outerShdw blurRad="50800" dist="50800" dir="5400000" algn="ctr" rotWithShape="0">
            <a:schemeClr val="accent1">
              <a:lumMod val="75000"/>
            </a:schemeClr>
          </a:outerShdw>
        </a:effectLst>
        <a:scene3d>
          <a:camera prst="orthographicFront"/>
          <a:lightRig rig="flat" dir="t"/>
        </a:scene3d>
        <a:sp3d z="127000" prstMaterial="plastic">
          <a:bevelT w="88900" h="88900" prst="relaxedInset"/>
          <a:bevelB w="88900" h="31750" prst="angle"/>
        </a:sp3d>
      </dgm:spPr>
      <dgm:t>
        <a:bodyPr/>
        <a:lstStyle/>
        <a:p>
          <a:endParaRPr lang="en-IN"/>
        </a:p>
      </dgm:t>
    </dgm:pt>
    <dgm:pt modelId="{7042E614-A5D8-45DA-A140-042236FABBCB}" type="pres">
      <dgm:prSet presAssocID="{6CDF0E25-4662-4E11-95DD-CDC25F7C7D82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971AA4-CD78-4A94-9AC8-8531266A56A1}" type="presOf" srcId="{6CDF0E25-4662-4E11-95DD-CDC25F7C7D82}" destId="{EDDAD227-70FF-42B3-B38B-7E4C0FBFEBBC}" srcOrd="0" destOrd="0" presId="urn:microsoft.com/office/officeart/2005/8/layout/vList4"/>
    <dgm:cxn modelId="{8981DC80-07CA-4C8C-816F-B1E77DED3EBC}" type="presOf" srcId="{75A64097-78DA-41AC-A1AB-EA48716B2894}" destId="{69586398-EBF8-443F-A408-9C0A9304612E}" srcOrd="0" destOrd="0" presId="urn:microsoft.com/office/officeart/2005/8/layout/vList4"/>
    <dgm:cxn modelId="{1900AFE7-F75D-4F96-B898-13382F6CA5D4}" type="presOf" srcId="{6CDF0E25-4662-4E11-95DD-CDC25F7C7D82}" destId="{7042E614-A5D8-45DA-A140-042236FABBCB}" srcOrd="1" destOrd="0" presId="urn:microsoft.com/office/officeart/2005/8/layout/vList4"/>
    <dgm:cxn modelId="{951FCE0E-46A7-498B-87EB-D9861DD7BAF0}" srcId="{75A64097-78DA-41AC-A1AB-EA48716B2894}" destId="{6CDF0E25-4662-4E11-95DD-CDC25F7C7D82}" srcOrd="0" destOrd="0" parTransId="{AFDE26DE-9764-4777-9C8C-76245BA016CE}" sibTransId="{F2B88462-F82E-47CA-8C33-D2D81162F3CD}"/>
    <dgm:cxn modelId="{ED974C6C-9D7A-40FA-8C9B-7F45130BDD59}" type="presParOf" srcId="{69586398-EBF8-443F-A408-9C0A9304612E}" destId="{334D5300-8B1C-49F0-91BC-BBDA62223150}" srcOrd="0" destOrd="0" presId="urn:microsoft.com/office/officeart/2005/8/layout/vList4"/>
    <dgm:cxn modelId="{1BCF0ECE-A3FB-4421-867C-402B92C48F3D}" type="presParOf" srcId="{334D5300-8B1C-49F0-91BC-BBDA62223150}" destId="{EDDAD227-70FF-42B3-B38B-7E4C0FBFEBBC}" srcOrd="0" destOrd="0" presId="urn:microsoft.com/office/officeart/2005/8/layout/vList4"/>
    <dgm:cxn modelId="{92941913-4366-4CEA-8FE8-9BE3AD575102}" type="presParOf" srcId="{334D5300-8B1C-49F0-91BC-BBDA62223150}" destId="{4EABBF06-CCED-4F04-BAA2-D278B8712B5C}" srcOrd="1" destOrd="0" presId="urn:microsoft.com/office/officeart/2005/8/layout/vList4"/>
    <dgm:cxn modelId="{0CC83B92-A33F-47A1-B06A-BC807C24E722}" type="presParOf" srcId="{334D5300-8B1C-49F0-91BC-BBDA62223150}" destId="{7042E614-A5D8-45DA-A140-042236FABBCB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A64097-78DA-41AC-A1AB-EA48716B2894}" type="doc">
      <dgm:prSet loTypeId="urn:microsoft.com/office/officeart/2005/8/layout/vList4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CDF0E25-4662-4E11-95DD-CDC25F7C7D82}">
      <dgm:prSet phldrT="[Text]"/>
      <dgm:spPr/>
      <dgm:t>
        <a:bodyPr/>
        <a:lstStyle/>
        <a:p>
          <a:endParaRPr lang="en-US" dirty="0"/>
        </a:p>
      </dgm:t>
    </dgm:pt>
    <dgm:pt modelId="{F2B88462-F82E-47CA-8C33-D2D81162F3CD}" type="sibTrans" cxnId="{951FCE0E-46A7-498B-87EB-D9861DD7BAF0}">
      <dgm:prSet/>
      <dgm:spPr/>
      <dgm:t>
        <a:bodyPr/>
        <a:lstStyle/>
        <a:p>
          <a:endParaRPr lang="en-US"/>
        </a:p>
      </dgm:t>
    </dgm:pt>
    <dgm:pt modelId="{AFDE26DE-9764-4777-9C8C-76245BA016CE}" type="parTrans" cxnId="{951FCE0E-46A7-498B-87EB-D9861DD7BAF0}">
      <dgm:prSet/>
      <dgm:spPr/>
      <dgm:t>
        <a:bodyPr/>
        <a:lstStyle/>
        <a:p>
          <a:endParaRPr lang="en-US"/>
        </a:p>
      </dgm:t>
    </dgm:pt>
    <dgm:pt modelId="{69586398-EBF8-443F-A408-9C0A9304612E}" type="pres">
      <dgm:prSet presAssocID="{75A64097-78DA-41AC-A1AB-EA48716B289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4D5300-8B1C-49F0-91BC-BBDA62223150}" type="pres">
      <dgm:prSet presAssocID="{6CDF0E25-4662-4E11-95DD-CDC25F7C7D82}" presName="comp" presStyleCnt="0"/>
      <dgm:spPr/>
      <dgm:t>
        <a:bodyPr/>
        <a:lstStyle/>
        <a:p>
          <a:endParaRPr lang="en-IN"/>
        </a:p>
      </dgm:t>
    </dgm:pt>
    <dgm:pt modelId="{EDDAD227-70FF-42B3-B38B-7E4C0FBFEBBC}" type="pres">
      <dgm:prSet presAssocID="{6CDF0E25-4662-4E11-95DD-CDC25F7C7D82}" presName="box" presStyleLbl="node1" presStyleIdx="0" presStyleCnt="1" custLinFactNeighborX="-35405" custLinFactNeighborY="902"/>
      <dgm:spPr/>
      <dgm:t>
        <a:bodyPr/>
        <a:lstStyle/>
        <a:p>
          <a:endParaRPr lang="en-US"/>
        </a:p>
      </dgm:t>
    </dgm:pt>
    <dgm:pt modelId="{4EABBF06-CCED-4F04-BAA2-D278B8712B5C}" type="pres">
      <dgm:prSet presAssocID="{6CDF0E25-4662-4E11-95DD-CDC25F7C7D82}" presName="img" presStyleLbl="fgImgPlace1" presStyleIdx="0" presStyleCnt="1" custScaleX="500000" custScaleY="93963" custLinFactNeighborX="72754" custLinFactNeighborY="-208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7042E614-A5D8-45DA-A140-042236FABBCB}" type="pres">
      <dgm:prSet presAssocID="{6CDF0E25-4662-4E11-95DD-CDC25F7C7D82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DB5275-5492-4915-AC21-F0997A13446B}" type="presOf" srcId="{6CDF0E25-4662-4E11-95DD-CDC25F7C7D82}" destId="{EDDAD227-70FF-42B3-B38B-7E4C0FBFEBBC}" srcOrd="0" destOrd="0" presId="urn:microsoft.com/office/officeart/2005/8/layout/vList4"/>
    <dgm:cxn modelId="{31269366-E1BA-49EF-873C-781CA33D7725}" type="presOf" srcId="{75A64097-78DA-41AC-A1AB-EA48716B2894}" destId="{69586398-EBF8-443F-A408-9C0A9304612E}" srcOrd="0" destOrd="0" presId="urn:microsoft.com/office/officeart/2005/8/layout/vList4"/>
    <dgm:cxn modelId="{8E4D98E2-57CD-4BC5-8668-836DB5358029}" type="presOf" srcId="{6CDF0E25-4662-4E11-95DD-CDC25F7C7D82}" destId="{7042E614-A5D8-45DA-A140-042236FABBCB}" srcOrd="1" destOrd="0" presId="urn:microsoft.com/office/officeart/2005/8/layout/vList4"/>
    <dgm:cxn modelId="{951FCE0E-46A7-498B-87EB-D9861DD7BAF0}" srcId="{75A64097-78DA-41AC-A1AB-EA48716B2894}" destId="{6CDF0E25-4662-4E11-95DD-CDC25F7C7D82}" srcOrd="0" destOrd="0" parTransId="{AFDE26DE-9764-4777-9C8C-76245BA016CE}" sibTransId="{F2B88462-F82E-47CA-8C33-D2D81162F3CD}"/>
    <dgm:cxn modelId="{C577A687-902E-479C-9301-EADCD529027E}" type="presParOf" srcId="{69586398-EBF8-443F-A408-9C0A9304612E}" destId="{334D5300-8B1C-49F0-91BC-BBDA62223150}" srcOrd="0" destOrd="0" presId="urn:microsoft.com/office/officeart/2005/8/layout/vList4"/>
    <dgm:cxn modelId="{B457C6D1-867A-4DE5-B706-4AFACC01029E}" type="presParOf" srcId="{334D5300-8B1C-49F0-91BC-BBDA62223150}" destId="{EDDAD227-70FF-42B3-B38B-7E4C0FBFEBBC}" srcOrd="0" destOrd="0" presId="urn:microsoft.com/office/officeart/2005/8/layout/vList4"/>
    <dgm:cxn modelId="{38EA9DBB-FB9A-4A23-826C-EACA9E512D41}" type="presParOf" srcId="{334D5300-8B1C-49F0-91BC-BBDA62223150}" destId="{4EABBF06-CCED-4F04-BAA2-D278B8712B5C}" srcOrd="1" destOrd="0" presId="urn:microsoft.com/office/officeart/2005/8/layout/vList4"/>
    <dgm:cxn modelId="{188823B1-8F2C-49FC-9B8B-A30361205DF4}" type="presParOf" srcId="{334D5300-8B1C-49F0-91BC-BBDA62223150}" destId="{7042E614-A5D8-45DA-A140-042236FABBCB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A64097-78DA-41AC-A1AB-EA48716B2894}" type="doc">
      <dgm:prSet loTypeId="urn:microsoft.com/office/officeart/2005/8/layout/vList4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CDF0E25-4662-4E11-95DD-CDC25F7C7D82}">
      <dgm:prSet phldrT="[Text]"/>
      <dgm:spPr/>
      <dgm:t>
        <a:bodyPr/>
        <a:lstStyle/>
        <a:p>
          <a:endParaRPr lang="en-US" dirty="0"/>
        </a:p>
      </dgm:t>
    </dgm:pt>
    <dgm:pt modelId="{F2B88462-F82E-47CA-8C33-D2D81162F3CD}" type="sibTrans" cxnId="{951FCE0E-46A7-498B-87EB-D9861DD7BAF0}">
      <dgm:prSet/>
      <dgm:spPr/>
      <dgm:t>
        <a:bodyPr/>
        <a:lstStyle/>
        <a:p>
          <a:endParaRPr lang="en-US"/>
        </a:p>
      </dgm:t>
    </dgm:pt>
    <dgm:pt modelId="{AFDE26DE-9764-4777-9C8C-76245BA016CE}" type="parTrans" cxnId="{951FCE0E-46A7-498B-87EB-D9861DD7BAF0}">
      <dgm:prSet/>
      <dgm:spPr/>
      <dgm:t>
        <a:bodyPr/>
        <a:lstStyle/>
        <a:p>
          <a:endParaRPr lang="en-US"/>
        </a:p>
      </dgm:t>
    </dgm:pt>
    <dgm:pt modelId="{69586398-EBF8-443F-A408-9C0A9304612E}" type="pres">
      <dgm:prSet presAssocID="{75A64097-78DA-41AC-A1AB-EA48716B289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4D5300-8B1C-49F0-91BC-BBDA62223150}" type="pres">
      <dgm:prSet presAssocID="{6CDF0E25-4662-4E11-95DD-CDC25F7C7D82}" presName="comp" presStyleCnt="0"/>
      <dgm:spPr/>
      <dgm:t>
        <a:bodyPr/>
        <a:lstStyle/>
        <a:p>
          <a:endParaRPr lang="en-IN"/>
        </a:p>
      </dgm:t>
    </dgm:pt>
    <dgm:pt modelId="{EDDAD227-70FF-42B3-B38B-7E4C0FBFEBBC}" type="pres">
      <dgm:prSet presAssocID="{6CDF0E25-4662-4E11-95DD-CDC25F7C7D82}" presName="box" presStyleLbl="node1" presStyleIdx="0" presStyleCnt="1" custLinFactNeighborX="-18130" custLinFactNeighborY="-1973"/>
      <dgm:spPr/>
      <dgm:t>
        <a:bodyPr/>
        <a:lstStyle/>
        <a:p>
          <a:endParaRPr lang="en-US"/>
        </a:p>
      </dgm:t>
    </dgm:pt>
    <dgm:pt modelId="{4EABBF06-CCED-4F04-BAA2-D278B8712B5C}" type="pres">
      <dgm:prSet presAssocID="{6CDF0E25-4662-4E11-95DD-CDC25F7C7D82}" presName="img" presStyleLbl="fgImgPlace1" presStyleIdx="0" presStyleCnt="1" custScaleX="500000" custScaleY="95576" custLinFactX="51450" custLinFactNeighborX="100000" custLinFactNeighborY="-4079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  <dgm:t>
        <a:bodyPr/>
        <a:lstStyle/>
        <a:p>
          <a:endParaRPr lang="en-US"/>
        </a:p>
      </dgm:t>
    </dgm:pt>
    <dgm:pt modelId="{7042E614-A5D8-45DA-A140-042236FABBCB}" type="pres">
      <dgm:prSet presAssocID="{6CDF0E25-4662-4E11-95DD-CDC25F7C7D82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08F4ED-21FD-4278-A23E-F662EC8C8496}" type="presOf" srcId="{75A64097-78DA-41AC-A1AB-EA48716B2894}" destId="{69586398-EBF8-443F-A408-9C0A9304612E}" srcOrd="0" destOrd="0" presId="urn:microsoft.com/office/officeart/2005/8/layout/vList4"/>
    <dgm:cxn modelId="{69A8FBBB-2C43-4905-BD29-F05FDFF4B4EF}" type="presOf" srcId="{6CDF0E25-4662-4E11-95DD-CDC25F7C7D82}" destId="{EDDAD227-70FF-42B3-B38B-7E4C0FBFEBBC}" srcOrd="0" destOrd="0" presId="urn:microsoft.com/office/officeart/2005/8/layout/vList4"/>
    <dgm:cxn modelId="{F8488F68-0760-4152-81F3-F582FB77A5F8}" type="presOf" srcId="{6CDF0E25-4662-4E11-95DD-CDC25F7C7D82}" destId="{7042E614-A5D8-45DA-A140-042236FABBCB}" srcOrd="1" destOrd="0" presId="urn:microsoft.com/office/officeart/2005/8/layout/vList4"/>
    <dgm:cxn modelId="{951FCE0E-46A7-498B-87EB-D9861DD7BAF0}" srcId="{75A64097-78DA-41AC-A1AB-EA48716B2894}" destId="{6CDF0E25-4662-4E11-95DD-CDC25F7C7D82}" srcOrd="0" destOrd="0" parTransId="{AFDE26DE-9764-4777-9C8C-76245BA016CE}" sibTransId="{F2B88462-F82E-47CA-8C33-D2D81162F3CD}"/>
    <dgm:cxn modelId="{E26B5FF9-FEFF-4688-A57D-140B85E4599F}" type="presParOf" srcId="{69586398-EBF8-443F-A408-9C0A9304612E}" destId="{334D5300-8B1C-49F0-91BC-BBDA62223150}" srcOrd="0" destOrd="0" presId="urn:microsoft.com/office/officeart/2005/8/layout/vList4"/>
    <dgm:cxn modelId="{BCC96A92-2669-4CF4-AC26-85FCBF381523}" type="presParOf" srcId="{334D5300-8B1C-49F0-91BC-BBDA62223150}" destId="{EDDAD227-70FF-42B3-B38B-7E4C0FBFEBBC}" srcOrd="0" destOrd="0" presId="urn:microsoft.com/office/officeart/2005/8/layout/vList4"/>
    <dgm:cxn modelId="{4E9C2F3C-6FD7-4274-A00F-E2FDED71F5F0}" type="presParOf" srcId="{334D5300-8B1C-49F0-91BC-BBDA62223150}" destId="{4EABBF06-CCED-4F04-BAA2-D278B8712B5C}" srcOrd="1" destOrd="0" presId="urn:microsoft.com/office/officeart/2005/8/layout/vList4"/>
    <dgm:cxn modelId="{DC176AAE-ADC5-47BA-803F-1C193D0D79C3}" type="presParOf" srcId="{334D5300-8B1C-49F0-91BC-BBDA62223150}" destId="{7042E614-A5D8-45DA-A140-042236FABBCB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A64097-78DA-41AC-A1AB-EA48716B2894}" type="doc">
      <dgm:prSet loTypeId="urn:microsoft.com/office/officeart/2005/8/layout/vList4" loCatId="list" qsTypeId="urn:microsoft.com/office/officeart/2005/8/quickstyle/3d1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6CDF0E25-4662-4E11-95DD-CDC25F7C7D82}">
      <dgm:prSet phldrT="[Text]"/>
      <dgm:spPr/>
      <dgm:t>
        <a:bodyPr/>
        <a:lstStyle/>
        <a:p>
          <a:endParaRPr lang="en-US" dirty="0"/>
        </a:p>
      </dgm:t>
    </dgm:pt>
    <dgm:pt modelId="{F2B88462-F82E-47CA-8C33-D2D81162F3CD}" type="sibTrans" cxnId="{951FCE0E-46A7-498B-87EB-D9861DD7BAF0}">
      <dgm:prSet/>
      <dgm:spPr/>
      <dgm:t>
        <a:bodyPr/>
        <a:lstStyle/>
        <a:p>
          <a:endParaRPr lang="en-US"/>
        </a:p>
      </dgm:t>
    </dgm:pt>
    <dgm:pt modelId="{AFDE26DE-9764-4777-9C8C-76245BA016CE}" type="parTrans" cxnId="{951FCE0E-46A7-498B-87EB-D9861DD7BAF0}">
      <dgm:prSet/>
      <dgm:spPr/>
      <dgm:t>
        <a:bodyPr/>
        <a:lstStyle/>
        <a:p>
          <a:endParaRPr lang="en-US"/>
        </a:p>
      </dgm:t>
    </dgm:pt>
    <dgm:pt modelId="{69586398-EBF8-443F-A408-9C0A9304612E}" type="pres">
      <dgm:prSet presAssocID="{75A64097-78DA-41AC-A1AB-EA48716B289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4D5300-8B1C-49F0-91BC-BBDA62223150}" type="pres">
      <dgm:prSet presAssocID="{6CDF0E25-4662-4E11-95DD-CDC25F7C7D82}" presName="comp" presStyleCnt="0"/>
      <dgm:spPr/>
      <dgm:t>
        <a:bodyPr/>
        <a:lstStyle/>
        <a:p>
          <a:endParaRPr lang="en-IN"/>
        </a:p>
      </dgm:t>
    </dgm:pt>
    <dgm:pt modelId="{EDDAD227-70FF-42B3-B38B-7E4C0FBFEBBC}" type="pres">
      <dgm:prSet presAssocID="{6CDF0E25-4662-4E11-95DD-CDC25F7C7D82}" presName="box" presStyleLbl="node1" presStyleIdx="0" presStyleCnt="1" custScaleX="100000" custScaleY="100098" custLinFactNeighborX="-16482" custLinFactNeighborY="49"/>
      <dgm:spPr/>
      <dgm:t>
        <a:bodyPr/>
        <a:lstStyle/>
        <a:p>
          <a:endParaRPr lang="en-US"/>
        </a:p>
      </dgm:t>
    </dgm:pt>
    <dgm:pt modelId="{4EABBF06-CCED-4F04-BAA2-D278B8712B5C}" type="pres">
      <dgm:prSet presAssocID="{6CDF0E25-4662-4E11-95DD-CDC25F7C7D82}" presName="img" presStyleLbl="fgImgPlace1" presStyleIdx="0" presStyleCnt="1" custScaleX="500000" custScaleY="93629" custLinFactNeighborX="72100" custLinFactNeighborY="-2538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n-IN"/>
        </a:p>
      </dgm:t>
    </dgm:pt>
    <dgm:pt modelId="{7042E614-A5D8-45DA-A140-042236FABBCB}" type="pres">
      <dgm:prSet presAssocID="{6CDF0E25-4662-4E11-95DD-CDC25F7C7D82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762726-040E-4A27-80C8-8593220C0500}" type="presOf" srcId="{6CDF0E25-4662-4E11-95DD-CDC25F7C7D82}" destId="{7042E614-A5D8-45DA-A140-042236FABBCB}" srcOrd="1" destOrd="0" presId="urn:microsoft.com/office/officeart/2005/8/layout/vList4"/>
    <dgm:cxn modelId="{F55C2411-2C3A-47A9-BECC-42E26F30C6F9}" type="presOf" srcId="{6CDF0E25-4662-4E11-95DD-CDC25F7C7D82}" destId="{EDDAD227-70FF-42B3-B38B-7E4C0FBFEBBC}" srcOrd="0" destOrd="0" presId="urn:microsoft.com/office/officeart/2005/8/layout/vList4"/>
    <dgm:cxn modelId="{3CDFECBE-59DC-4DB1-82DB-BB42D7A86CF7}" type="presOf" srcId="{75A64097-78DA-41AC-A1AB-EA48716B2894}" destId="{69586398-EBF8-443F-A408-9C0A9304612E}" srcOrd="0" destOrd="0" presId="urn:microsoft.com/office/officeart/2005/8/layout/vList4"/>
    <dgm:cxn modelId="{951FCE0E-46A7-498B-87EB-D9861DD7BAF0}" srcId="{75A64097-78DA-41AC-A1AB-EA48716B2894}" destId="{6CDF0E25-4662-4E11-95DD-CDC25F7C7D82}" srcOrd="0" destOrd="0" parTransId="{AFDE26DE-9764-4777-9C8C-76245BA016CE}" sibTransId="{F2B88462-F82E-47CA-8C33-D2D81162F3CD}"/>
    <dgm:cxn modelId="{E46A049F-6E65-4C29-8681-3F70E928CC24}" type="presParOf" srcId="{69586398-EBF8-443F-A408-9C0A9304612E}" destId="{334D5300-8B1C-49F0-91BC-BBDA62223150}" srcOrd="0" destOrd="0" presId="urn:microsoft.com/office/officeart/2005/8/layout/vList4"/>
    <dgm:cxn modelId="{5BF9EB98-BBDD-47FB-8BD3-BB7D0F87A774}" type="presParOf" srcId="{334D5300-8B1C-49F0-91BC-BBDA62223150}" destId="{EDDAD227-70FF-42B3-B38B-7E4C0FBFEBBC}" srcOrd="0" destOrd="0" presId="urn:microsoft.com/office/officeart/2005/8/layout/vList4"/>
    <dgm:cxn modelId="{D02EBCD6-4459-40A1-BCB0-9EB2F3B10F3C}" type="presParOf" srcId="{334D5300-8B1C-49F0-91BC-BBDA62223150}" destId="{4EABBF06-CCED-4F04-BAA2-D278B8712B5C}" srcOrd="1" destOrd="0" presId="urn:microsoft.com/office/officeart/2005/8/layout/vList4"/>
    <dgm:cxn modelId="{E8DC8F11-88D9-4058-AC28-14EC2DE62BE4}" type="presParOf" srcId="{334D5300-8B1C-49F0-91BC-BBDA62223150}" destId="{7042E614-A5D8-45DA-A140-042236FABBCB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AD227-70FF-42B3-B38B-7E4C0FBFEBBC}">
      <dsp:nvSpPr>
        <dsp:cNvPr id="0" name=""/>
        <dsp:cNvSpPr/>
      </dsp:nvSpPr>
      <dsp:spPr>
        <a:xfrm>
          <a:off x="0" y="0"/>
          <a:ext cx="1656184" cy="1695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500588" y="0"/>
        <a:ext cx="1155595" cy="1695179"/>
      </dsp:txXfrm>
    </dsp:sp>
    <dsp:sp modelId="{4EABBF06-CCED-4F04-BAA2-D278B8712B5C}">
      <dsp:nvSpPr>
        <dsp:cNvPr id="0" name=""/>
        <dsp:cNvSpPr/>
      </dsp:nvSpPr>
      <dsp:spPr>
        <a:xfrm>
          <a:off x="3" y="0"/>
          <a:ext cx="1656180" cy="124174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AD227-70FF-42B3-B38B-7E4C0FBFEBBC}">
      <dsp:nvSpPr>
        <dsp:cNvPr id="0" name=""/>
        <dsp:cNvSpPr/>
      </dsp:nvSpPr>
      <dsp:spPr>
        <a:xfrm>
          <a:off x="2586" y="1721"/>
          <a:ext cx="1822451" cy="17616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543237" y="1721"/>
        <a:ext cx="1281800" cy="1761602"/>
      </dsp:txXfrm>
    </dsp:sp>
    <dsp:sp modelId="{4EABBF06-CCED-4F04-BAA2-D278B8712B5C}">
      <dsp:nvSpPr>
        <dsp:cNvPr id="0" name=""/>
        <dsp:cNvSpPr/>
      </dsp:nvSpPr>
      <dsp:spPr>
        <a:xfrm>
          <a:off x="0" y="0"/>
          <a:ext cx="1822451" cy="133040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AD227-70FF-42B3-B38B-7E4C0FBFEBBC}">
      <dsp:nvSpPr>
        <dsp:cNvPr id="0" name=""/>
        <dsp:cNvSpPr/>
      </dsp:nvSpPr>
      <dsp:spPr>
        <a:xfrm>
          <a:off x="5" y="1687"/>
          <a:ext cx="1661170" cy="17265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504890" y="1687"/>
        <a:ext cx="1156285" cy="1726504"/>
      </dsp:txXfrm>
    </dsp:sp>
    <dsp:sp modelId="{4EABBF06-CCED-4F04-BAA2-D278B8712B5C}">
      <dsp:nvSpPr>
        <dsp:cNvPr id="0" name=""/>
        <dsp:cNvSpPr/>
      </dsp:nvSpPr>
      <dsp:spPr>
        <a:xfrm>
          <a:off x="0" y="6519"/>
          <a:ext cx="1661170" cy="125711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2000" r="-52000"/>
          </a:stretch>
        </a:blipFill>
        <a:ln>
          <a:noFill/>
        </a:ln>
        <a:effectLst>
          <a:outerShdw blurRad="50800" dist="50800" dir="5400000" algn="ctr" rotWithShape="0">
            <a:schemeClr val="accent1">
              <a:lumMod val="75000"/>
            </a:schemeClr>
          </a:outerShdw>
        </a:effectLst>
        <a:scene3d>
          <a:camera prst="orthographicFront"/>
          <a:lightRig rig="flat" dir="t"/>
        </a:scene3d>
        <a:sp3d z="127000" prstMaterial="plastic">
          <a:bevelT w="88900" h="88900" prst="relaxedInset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AD227-70FF-42B3-B38B-7E4C0FBFEBBC}">
      <dsp:nvSpPr>
        <dsp:cNvPr id="0" name=""/>
        <dsp:cNvSpPr/>
      </dsp:nvSpPr>
      <dsp:spPr>
        <a:xfrm>
          <a:off x="0" y="1687"/>
          <a:ext cx="1584175" cy="17265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489485" y="1687"/>
        <a:ext cx="1094690" cy="1726504"/>
      </dsp:txXfrm>
    </dsp:sp>
    <dsp:sp modelId="{4EABBF06-CCED-4F04-BAA2-D278B8712B5C}">
      <dsp:nvSpPr>
        <dsp:cNvPr id="0" name=""/>
        <dsp:cNvSpPr/>
      </dsp:nvSpPr>
      <dsp:spPr>
        <a:xfrm>
          <a:off x="0" y="0"/>
          <a:ext cx="1584175" cy="129782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AD227-70FF-42B3-B38B-7E4C0FBFEBBC}">
      <dsp:nvSpPr>
        <dsp:cNvPr id="0" name=""/>
        <dsp:cNvSpPr/>
      </dsp:nvSpPr>
      <dsp:spPr>
        <a:xfrm>
          <a:off x="0" y="0"/>
          <a:ext cx="1619451" cy="16931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493203" y="0"/>
        <a:ext cx="1126247" cy="1693128"/>
      </dsp:txXfrm>
    </dsp:sp>
    <dsp:sp modelId="{4EABBF06-CCED-4F04-BAA2-D278B8712B5C}">
      <dsp:nvSpPr>
        <dsp:cNvPr id="0" name=""/>
        <dsp:cNvSpPr/>
      </dsp:nvSpPr>
      <dsp:spPr>
        <a:xfrm>
          <a:off x="0" y="0"/>
          <a:ext cx="1619451" cy="12945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AD227-70FF-42B3-B38B-7E4C0FBFEBBC}">
      <dsp:nvSpPr>
        <dsp:cNvPr id="0" name=""/>
        <dsp:cNvSpPr/>
      </dsp:nvSpPr>
      <dsp:spPr>
        <a:xfrm>
          <a:off x="0" y="915"/>
          <a:ext cx="1674307" cy="18703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521716" y="915"/>
        <a:ext cx="1152590" cy="1870382"/>
      </dsp:txXfrm>
    </dsp:sp>
    <dsp:sp modelId="{4EABBF06-CCED-4F04-BAA2-D278B8712B5C}">
      <dsp:nvSpPr>
        <dsp:cNvPr id="0" name=""/>
        <dsp:cNvSpPr/>
      </dsp:nvSpPr>
      <dsp:spPr>
        <a:xfrm>
          <a:off x="0" y="0"/>
          <a:ext cx="1674307" cy="139960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61A-3002-47EB-B42B-72ED90E34FC3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9BC1-29DE-45EE-B513-BCE063462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96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61A-3002-47EB-B42B-72ED90E34FC3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9BC1-29DE-45EE-B513-BCE063462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09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61A-3002-47EB-B42B-72ED90E34FC3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9BC1-29DE-45EE-B513-BCE063462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89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61A-3002-47EB-B42B-72ED90E34FC3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9BC1-29DE-45EE-B513-BCE063462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15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61A-3002-47EB-B42B-72ED90E34FC3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9BC1-29DE-45EE-B513-BCE063462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51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61A-3002-47EB-B42B-72ED90E34FC3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9BC1-29DE-45EE-B513-BCE063462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3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61A-3002-47EB-B42B-72ED90E34FC3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9BC1-29DE-45EE-B513-BCE063462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58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61A-3002-47EB-B42B-72ED90E34FC3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9BC1-29DE-45EE-B513-BCE063462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45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61A-3002-47EB-B42B-72ED90E34FC3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9BC1-29DE-45EE-B513-BCE063462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21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61A-3002-47EB-B42B-72ED90E34FC3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9BC1-29DE-45EE-B513-BCE063462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80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61A-3002-47EB-B42B-72ED90E34FC3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9BC1-29DE-45EE-B513-BCE063462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78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9000"/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CB61A-3002-47EB-B42B-72ED90E34FC3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F9BC1-29DE-45EE-B513-BCE063462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20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26" Type="http://schemas.openxmlformats.org/officeDocument/2006/relationships/diagramQuickStyle" Target="../diagrams/quickStyle5.xml"/><Relationship Id="rId3" Type="http://schemas.openxmlformats.org/officeDocument/2006/relationships/image" Target="../media/image3.png"/><Relationship Id="rId21" Type="http://schemas.openxmlformats.org/officeDocument/2006/relationships/diagramQuickStyle" Target="../diagrams/quickStyle4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5" Type="http://schemas.openxmlformats.org/officeDocument/2006/relationships/diagramLayout" Target="../diagrams/layout5.xml"/><Relationship Id="rId33" Type="http://schemas.microsoft.com/office/2007/relationships/diagramDrawing" Target="../diagrams/drawing6.xml"/><Relationship Id="rId2" Type="http://schemas.openxmlformats.org/officeDocument/2006/relationships/image" Target="../media/image2.png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29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24" Type="http://schemas.openxmlformats.org/officeDocument/2006/relationships/diagramData" Target="../diagrams/data5.xml"/><Relationship Id="rId32" Type="http://schemas.openxmlformats.org/officeDocument/2006/relationships/diagramColors" Target="../diagrams/colors6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28" Type="http://schemas.microsoft.com/office/2007/relationships/diagramDrawing" Target="../diagrams/drawing5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31" Type="http://schemas.openxmlformats.org/officeDocument/2006/relationships/diagramQuickStyle" Target="../diagrams/quickStyle6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Relationship Id="rId27" Type="http://schemas.openxmlformats.org/officeDocument/2006/relationships/diagramColors" Target="../diagrams/colors5.xml"/><Relationship Id="rId30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86894" y="2567931"/>
            <a:ext cx="2381250" cy="1581149"/>
          </a:xfrm>
          <a:prstGeom prst="rect">
            <a:avLst/>
          </a:prstGeom>
          <a:solidFill>
            <a:schemeClr val="accent1">
              <a:alpha val="13000"/>
            </a:schemeClr>
          </a:solidFill>
          <a:ln w="22225" cap="rnd" cmpd="thickThin">
            <a:solidFill>
              <a:schemeClr val="tx1">
                <a:lumMod val="95000"/>
                <a:lumOff val="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bliqueBottomLeft"/>
            <a:lightRig rig="threePt" dir="t"/>
          </a:scene3d>
          <a:sp3d extrusionH="76200">
            <a:bevelT/>
            <a:bevelB/>
            <a:extrusionClr>
              <a:schemeClr val="accent6">
                <a:lumMod val="50000"/>
              </a:schemeClr>
            </a:extrusionClr>
          </a:sp3d>
          <a:extLst/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65588354"/>
              </p:ext>
            </p:extLst>
          </p:nvPr>
        </p:nvGraphicFramePr>
        <p:xfrm>
          <a:off x="251520" y="2636912"/>
          <a:ext cx="1656184" cy="169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71270689"/>
              </p:ext>
            </p:extLst>
          </p:nvPr>
        </p:nvGraphicFramePr>
        <p:xfrm>
          <a:off x="1381380" y="4773111"/>
          <a:ext cx="1822451" cy="1763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20276997"/>
              </p:ext>
            </p:extLst>
          </p:nvPr>
        </p:nvGraphicFramePr>
        <p:xfrm>
          <a:off x="1259632" y="388405"/>
          <a:ext cx="1661170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547644615"/>
              </p:ext>
            </p:extLst>
          </p:nvPr>
        </p:nvGraphicFramePr>
        <p:xfrm>
          <a:off x="6372200" y="346540"/>
          <a:ext cx="1584176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641679539"/>
              </p:ext>
            </p:extLst>
          </p:nvPr>
        </p:nvGraphicFramePr>
        <p:xfrm>
          <a:off x="7092280" y="2494946"/>
          <a:ext cx="1619451" cy="1694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11625038"/>
              </p:ext>
            </p:extLst>
          </p:nvPr>
        </p:nvGraphicFramePr>
        <p:xfrm>
          <a:off x="6372200" y="4725144"/>
          <a:ext cx="1674307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6551104" y="167178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FOLLOWUP</a:t>
            </a:r>
            <a:endParaRPr lang="en-IN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272300" y="3820398"/>
            <a:ext cx="150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BOOKING</a:t>
            </a:r>
            <a:endParaRPr lang="en-IN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6588224" y="6165303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PAYMENT</a:t>
            </a:r>
          </a:p>
          <a:p>
            <a:endParaRPr lang="en-IN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559692" y="6171321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CUSTOMER</a:t>
            </a:r>
          </a:p>
          <a:p>
            <a:endParaRPr lang="en-IN" dirty="0"/>
          </a:p>
        </p:txBody>
      </p:sp>
      <p:sp>
        <p:nvSpPr>
          <p:cNvPr id="75" name="TextBox 74"/>
          <p:cNvSpPr txBox="1"/>
          <p:nvPr/>
        </p:nvSpPr>
        <p:spPr>
          <a:xfrm>
            <a:off x="1691680" y="171145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FLAT</a:t>
            </a:r>
            <a:endParaRPr lang="en-IN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11560" y="39330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STAFF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4003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13</cp:revision>
  <dcterms:created xsi:type="dcterms:W3CDTF">2019-07-09T10:16:14Z</dcterms:created>
  <dcterms:modified xsi:type="dcterms:W3CDTF">2019-07-09T15:21:42Z</dcterms:modified>
</cp:coreProperties>
</file>