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D271C-0FAB-4A7C-949C-30EE049B8B16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90FC9-A373-41B4-99A9-023031C82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90FC9-A373-41B4-99A9-023031C824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0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PAYMENT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0840" y="5920856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Payment Type</a:t>
            </a:r>
            <a:endParaRPr lang="en-IN" sz="6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4079" y="4269608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Payment ID</a:t>
            </a:r>
            <a:endParaRPr lang="en-IN" sz="6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60849" y="7777064"/>
            <a:ext cx="1965817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Booking ID</a:t>
            </a:r>
            <a:endParaRPr lang="en-IN" sz="6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16836" y="11504082"/>
            <a:ext cx="9759686" cy="1151517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600" b="1" dirty="0" smtClean="0"/>
              <a:t>Transaction Details</a:t>
            </a:r>
            <a:endParaRPr lang="en-IN" sz="6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16193" y="9649272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Booking Type</a:t>
            </a:r>
            <a:endParaRPr lang="en-IN" sz="6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88832" y="22842736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Amount Due</a:t>
            </a:r>
            <a:endParaRPr lang="en-IN" sz="6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892264" y="3122417"/>
            <a:ext cx="3277529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Date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13031267" y="19936562"/>
            <a:ext cx="4803452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5041319" y="4058521"/>
            <a:ext cx="3964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9513" y="12529592"/>
            <a:ext cx="37481392" cy="1216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424736" y="11490701"/>
            <a:ext cx="10423274" cy="10388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3031267" y="4248672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0" name="Flowchart: Alternate Process 29"/>
          <p:cNvSpPr/>
          <p:nvPr/>
        </p:nvSpPr>
        <p:spPr>
          <a:xfrm>
            <a:off x="13031267" y="6010034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3031267" y="7878361"/>
            <a:ext cx="11621725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360843" y="19874408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Total Amount</a:t>
            </a:r>
            <a:endParaRPr lang="en-IN" sz="6500" b="1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3001802" y="21402576"/>
            <a:ext cx="4832918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730" y="25781470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184" y="25755630"/>
            <a:ext cx="3240358" cy="11576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120" y="25796864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58" y="25755630"/>
            <a:ext cx="3240358" cy="1157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5698" y="25707429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</a:t>
            </a:r>
            <a:r>
              <a:rPr lang="en-IN" sz="7200" b="1" dirty="0" smtClean="0"/>
              <a:t>New</a:t>
            </a:r>
            <a:endParaRPr lang="en-IN" sz="7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119178" y="25707056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/>
              <a:t>Pay</a:t>
            </a:r>
            <a:endParaRPr lang="en-IN" sz="7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850672" y="25707429"/>
            <a:ext cx="339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/>
              <a:t>Search</a:t>
            </a:r>
            <a:endParaRPr lang="en-IN" sz="7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099144" y="25779437"/>
            <a:ext cx="27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/>
              <a:t>Edit</a:t>
            </a:r>
            <a:endParaRPr lang="en-IN" sz="72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891534"/>
            <a:ext cx="2716585" cy="28317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16193" y="12833624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Payment Mode</a:t>
            </a:r>
            <a:endParaRPr lang="en-IN" sz="6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259385" y="7056984"/>
            <a:ext cx="13341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Customer Name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59384" y="5328792"/>
            <a:ext cx="12777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Customer ID</a:t>
            </a:r>
            <a:endParaRPr lang="en-IN" sz="6600" b="1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36836448" y="5358081"/>
            <a:ext cx="1164652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9" name="Flowchart: Alternate Process 38"/>
          <p:cNvSpPr/>
          <p:nvPr/>
        </p:nvSpPr>
        <p:spPr>
          <a:xfrm>
            <a:off x="36836448" y="7128992"/>
            <a:ext cx="1164652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4360840" y="21318081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Amount Paid</a:t>
            </a:r>
            <a:endParaRPr lang="en-IN" sz="6500" b="1" dirty="0"/>
          </a:p>
        </p:txBody>
      </p:sp>
      <p:sp>
        <p:nvSpPr>
          <p:cNvPr id="45" name="Flowchart: Alternate Process 44"/>
          <p:cNvSpPr/>
          <p:nvPr/>
        </p:nvSpPr>
        <p:spPr>
          <a:xfrm>
            <a:off x="13006469" y="22914744"/>
            <a:ext cx="4828251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260409" y="14849848"/>
            <a:ext cx="7587601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Amount</a:t>
            </a:r>
            <a:endParaRPr lang="en-IN" sz="65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27403402" y="14329792"/>
            <a:ext cx="4680518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20517993" y="14257784"/>
            <a:ext cx="10125767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Cheque No.</a:t>
            </a:r>
            <a:endParaRPr lang="en-IN" sz="65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490632" y="15569928"/>
            <a:ext cx="10125767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Account No.</a:t>
            </a:r>
            <a:endParaRPr lang="en-IN" sz="65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490632" y="16778064"/>
            <a:ext cx="10125767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Cheque Date</a:t>
            </a:r>
            <a:endParaRPr lang="en-IN" sz="65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517993" y="18162216"/>
            <a:ext cx="10125767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Bank Name</a:t>
            </a:r>
            <a:endParaRPr lang="en-IN" sz="6500" b="1" dirty="0"/>
          </a:p>
        </p:txBody>
      </p:sp>
      <p:sp>
        <p:nvSpPr>
          <p:cNvPr id="60" name="Flowchart: Alternate Process 59"/>
          <p:cNvSpPr/>
          <p:nvPr/>
        </p:nvSpPr>
        <p:spPr>
          <a:xfrm>
            <a:off x="13154201" y="14935145"/>
            <a:ext cx="4680518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27403400" y="15609936"/>
            <a:ext cx="4680518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63" name="Flowchart: Alternate Process 62"/>
          <p:cNvSpPr/>
          <p:nvPr/>
        </p:nvSpPr>
        <p:spPr>
          <a:xfrm>
            <a:off x="27403400" y="16879361"/>
            <a:ext cx="4680518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64" name="Flowchart: Alternate Process 63"/>
          <p:cNvSpPr/>
          <p:nvPr/>
        </p:nvSpPr>
        <p:spPr>
          <a:xfrm>
            <a:off x="27403400" y="18247513"/>
            <a:ext cx="4680518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65" name="Flowchart: Alternate Process 64"/>
          <p:cNvSpPr/>
          <p:nvPr/>
        </p:nvSpPr>
        <p:spPr>
          <a:xfrm>
            <a:off x="13001800" y="9649272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737</TotalTime>
  <Words>48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53</cp:revision>
  <dcterms:created xsi:type="dcterms:W3CDTF">2019-03-28T14:50:50Z</dcterms:created>
  <dcterms:modified xsi:type="dcterms:W3CDTF">2021-10-28T20:16:05Z</dcterms:modified>
</cp:coreProperties>
</file>