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18237" y="475247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STAFF </a:t>
            </a:r>
            <a:r>
              <a:rPr lang="en-IN" sz="9500" b="1" dirty="0">
                <a:latin typeface="Arial Black" pitchFamily="34" charset="0"/>
                <a:ea typeface="Adobe Gothic Std B" pitchFamily="34" charset="-128"/>
              </a:rPr>
              <a:t>DETAILS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8615" y="6912968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Staff Name </a:t>
            </a:r>
            <a:endParaRPr lang="en-IN" sz="6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4079" y="5256784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Staff ID</a:t>
            </a:r>
            <a:endParaRPr lang="en-IN" sz="6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8832" y="8585152"/>
            <a:ext cx="11972279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Date of Birth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8841" y="10225336"/>
            <a:ext cx="13465488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err="1"/>
              <a:t>Aadhar</a:t>
            </a:r>
            <a:r>
              <a:rPr lang="en-IN" sz="6500" b="1" dirty="0"/>
              <a:t> No.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6836" y="17019961"/>
            <a:ext cx="9759686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Contact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4193" y="11953528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Gender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0843" y="20754504"/>
            <a:ext cx="1339348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/>
              <a:t>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95905" y="5328792"/>
            <a:ext cx="3277529" cy="98223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5500" b="1" dirty="0"/>
              <a:t>Date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16626999" y="18467418"/>
            <a:ext cx="11621725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/>
          <p:cNvCxnSpPr/>
          <p:nvPr/>
        </p:nvCxnSpPr>
        <p:spPr>
          <a:xfrm>
            <a:off x="41512927" y="6048872"/>
            <a:ext cx="3964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9512" y="18001720"/>
            <a:ext cx="42211859" cy="6553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430417" y="16963309"/>
            <a:ext cx="10423274" cy="10388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/>
          <p:cNvSpPr/>
          <p:nvPr/>
        </p:nvSpPr>
        <p:spPr>
          <a:xfrm>
            <a:off x="16626999" y="525678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0" name="Flowchart: Alternate Process 29"/>
          <p:cNvSpPr/>
          <p:nvPr/>
        </p:nvSpPr>
        <p:spPr>
          <a:xfrm>
            <a:off x="16626999" y="6984976"/>
            <a:ext cx="27918554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1" name="Flowchart: Alternate Process 30"/>
          <p:cNvSpPr/>
          <p:nvPr/>
        </p:nvSpPr>
        <p:spPr>
          <a:xfrm>
            <a:off x="16626999" y="10297344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360843" y="18421761"/>
            <a:ext cx="13393486" cy="10926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IN" sz="6500" b="1" dirty="0"/>
              <a:t>Contact no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16597532" y="20771674"/>
            <a:ext cx="27948021" cy="97494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60" y="25779064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08" y="25779064"/>
            <a:ext cx="3240358" cy="1157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096" y="25707056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58" y="25707056"/>
            <a:ext cx="3240358" cy="1157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81722" y="25802871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6975162" y="25730863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42385" y="25707056"/>
            <a:ext cx="339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027138" y="25707056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Edit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316" y="24747518"/>
            <a:ext cx="2831746" cy="2831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8832" y="13453209"/>
            <a:ext cx="134654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 smtClean="0"/>
              <a:t>Designation</a:t>
            </a:r>
            <a:endParaRPr lang="en-IN" sz="6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88832" y="15049872"/>
            <a:ext cx="1261431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 smtClean="0"/>
              <a:t>Years of Experience</a:t>
            </a:r>
            <a:endParaRPr lang="en-IN" sz="6500" b="1" dirty="0"/>
          </a:p>
        </p:txBody>
      </p:sp>
      <p:sp>
        <p:nvSpPr>
          <p:cNvPr id="35" name="Flowchart: Alternate Process 34"/>
          <p:cNvSpPr/>
          <p:nvPr/>
        </p:nvSpPr>
        <p:spPr>
          <a:xfrm>
            <a:off x="16626999" y="13465696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6" name="Flowchart: Alternate Process 35"/>
          <p:cNvSpPr/>
          <p:nvPr/>
        </p:nvSpPr>
        <p:spPr>
          <a:xfrm>
            <a:off x="16602200" y="15121880"/>
            <a:ext cx="27918554" cy="97882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28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47</cp:revision>
  <dcterms:created xsi:type="dcterms:W3CDTF">2019-03-28T14:50:50Z</dcterms:created>
  <dcterms:modified xsi:type="dcterms:W3CDTF">2021-10-28T20:16:02Z</dcterms:modified>
</cp:coreProperties>
</file>