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626" y="-10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BB7E-7D39-4919-A234-FF373C06F025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4614-279C-47F0-A661-6C85B828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3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F4614-279C-47F0-A661-6C85B828286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9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4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2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0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2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5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1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9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6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6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4000"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976" y="343174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KOLHAN UNIVERSITY</a:t>
            </a:r>
            <a:endParaRPr lang="en-IN" sz="3200" b="1" u="sng" dirty="0">
              <a:solidFill>
                <a:schemeClr val="tx2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201" y="1115615"/>
            <a:ext cx="633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>
                <a:solidFill>
                  <a:schemeClr val="tx2">
                    <a:lumMod val="75000"/>
                  </a:schemeClr>
                </a:solidFill>
              </a:rPr>
              <a:t>CHAIBASA WEST SINGHBHUM</a:t>
            </a:r>
            <a:endParaRPr lang="en-IN" sz="36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720" y="2606542"/>
            <a:ext cx="334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Georgia" pitchFamily="18" charset="0"/>
              </a:rPr>
              <a:t>PROJECT  WORK</a:t>
            </a:r>
            <a:endParaRPr lang="en-IN" sz="2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5" y="3131840"/>
            <a:ext cx="361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Georgia" pitchFamily="18" charset="0"/>
              </a:rPr>
              <a:t>SESSION: 2016-2019</a:t>
            </a:r>
            <a:endParaRPr lang="en-IN" sz="2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300" y="3870653"/>
            <a:ext cx="536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Georgia" pitchFamily="18" charset="0"/>
              </a:rPr>
              <a:t>STREAM: Bachelor of Science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851" y="5516224"/>
            <a:ext cx="642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  <a:latin typeface="Georgia" pitchFamily="18" charset="0"/>
              </a:rPr>
              <a:t>COLLEGE: </a:t>
            </a:r>
            <a:r>
              <a:rPr lang="en-IN" sz="2400" b="1" dirty="0" err="1" smtClean="0">
                <a:solidFill>
                  <a:srgbClr val="FFFF00"/>
                </a:solidFill>
                <a:latin typeface="Georgia" pitchFamily="18" charset="0"/>
              </a:rPr>
              <a:t>Karim</a:t>
            </a:r>
            <a:r>
              <a:rPr lang="en-IN" sz="2400" b="1" dirty="0" smtClean="0">
                <a:solidFill>
                  <a:srgbClr val="FFFF00"/>
                </a:solidFill>
                <a:latin typeface="Georgia" pitchFamily="18" charset="0"/>
              </a:rPr>
              <a:t> City College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2851" y="4332318"/>
            <a:ext cx="5945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Georgia" pitchFamily="18" charset="0"/>
              </a:rPr>
              <a:t>(Honours in Computer Application)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868" y="6219498"/>
            <a:ext cx="6741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rgbClr val="FFFF00"/>
                </a:solidFill>
                <a:latin typeface="Georgia" pitchFamily="18" charset="0"/>
              </a:rPr>
              <a:t>TOPIC: CONSTRUCTION MANAGEMENT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4751" y="7236296"/>
            <a:ext cx="4516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rgbClr val="FFFF00"/>
                </a:solidFill>
                <a:latin typeface="Georgia" pitchFamily="18" charset="0"/>
              </a:rPr>
              <a:t>USING: Java and Oracle 10g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06145" y="6660232"/>
            <a:ext cx="3923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rgbClr val="FFFF00"/>
                </a:solidFill>
                <a:latin typeface="Georgia" pitchFamily="18" charset="0"/>
              </a:rPr>
              <a:t>System</a:t>
            </a:r>
            <a:endParaRPr lang="en-IN" sz="2200" b="1" dirty="0">
              <a:solidFill>
                <a:srgbClr val="FFFF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2019-07-08T17:37:51Z</dcterms:created>
  <dcterms:modified xsi:type="dcterms:W3CDTF">2019-07-08T18:49:02Z</dcterms:modified>
</cp:coreProperties>
</file>