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578" y="-101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8BB7E-7D39-4919-A234-FF373C06F025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F4614-279C-47F0-A661-6C85B8282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33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F4614-279C-47F0-A661-6C85B828286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5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28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39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44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2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70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92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15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21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69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86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3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F619E-FE6D-496A-A3C4-6F0DB6DC4DA4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26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7976" y="343174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>
                <a:solidFill>
                  <a:srgbClr val="FF0000"/>
                </a:solidFill>
                <a:latin typeface="Georgia" pitchFamily="18" charset="0"/>
              </a:rPr>
              <a:t>KOLHAN UNIVERSITY</a:t>
            </a:r>
            <a:endParaRPr lang="en-IN" sz="3200" b="1" u="sng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1445" y="1115616"/>
            <a:ext cx="633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 smtClean="0">
                <a:solidFill>
                  <a:srgbClr val="FF0000"/>
                </a:solidFill>
              </a:rPr>
              <a:t>CHAIBASA WEST SINGHBHUM</a:t>
            </a:r>
            <a:endParaRPr lang="en-IN" sz="3600" b="1" u="sng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8720" y="2483768"/>
            <a:ext cx="3348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  <a:latin typeface="Georgia" pitchFamily="18" charset="0"/>
              </a:rPr>
              <a:t>PROJECT  WORK</a:t>
            </a:r>
            <a:endParaRPr lang="en-IN" sz="24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225" y="2987824"/>
            <a:ext cx="361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  <a:latin typeface="Georgia" pitchFamily="18" charset="0"/>
              </a:rPr>
              <a:t>SESSION: 2016-2019</a:t>
            </a:r>
            <a:endParaRPr lang="en-IN" sz="24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2300" y="3779912"/>
            <a:ext cx="536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  <a:latin typeface="Georgia" pitchFamily="18" charset="0"/>
              </a:rPr>
              <a:t>STREAM: Bachelor of Science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5909" y="5292080"/>
            <a:ext cx="642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Georgia" pitchFamily="18" charset="0"/>
              </a:rPr>
              <a:t>COLLEGE: </a:t>
            </a:r>
            <a:r>
              <a:rPr lang="en-IN" sz="2400" b="1" dirty="0" err="1" smtClean="0">
                <a:latin typeface="Georgia" pitchFamily="18" charset="0"/>
              </a:rPr>
              <a:t>Karim</a:t>
            </a:r>
            <a:r>
              <a:rPr lang="en-IN" sz="2400" b="1" dirty="0" smtClean="0">
                <a:latin typeface="Georgia" pitchFamily="18" charset="0"/>
              </a:rPr>
              <a:t> City College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2851" y="4211960"/>
            <a:ext cx="5945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  <a:latin typeface="Georgia" pitchFamily="18" charset="0"/>
              </a:rPr>
              <a:t>(Honours in Computer Application)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536" y="5940152"/>
            <a:ext cx="6741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smtClean="0">
                <a:latin typeface="Georgia" pitchFamily="18" charset="0"/>
              </a:rPr>
              <a:t>TOPIC: CONSTRUCTION MANAGEMENT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904" y="6876256"/>
            <a:ext cx="4516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smtClean="0">
                <a:latin typeface="Georgia" pitchFamily="18" charset="0"/>
              </a:rPr>
              <a:t>USING: Java and Oracle 10g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33289" y="6300192"/>
            <a:ext cx="3923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smtClean="0">
                <a:latin typeface="Georgia" pitchFamily="18" charset="0"/>
              </a:rPr>
              <a:t>System</a:t>
            </a:r>
            <a:endParaRPr lang="en-IN" sz="2200" b="1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2019-07-08T17:37:51Z</dcterms:created>
  <dcterms:modified xsi:type="dcterms:W3CDTF">2019-07-08T18:56:26Z</dcterms:modified>
</cp:coreProperties>
</file>