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691"/>
    <a:srgbClr val="CCD0D8"/>
    <a:srgbClr val="63717C"/>
    <a:srgbClr val="F3F4F8"/>
    <a:srgbClr val="EFF1F6"/>
    <a:srgbClr val="CC777D"/>
    <a:srgbClr val="B2C89E"/>
    <a:srgbClr val="383F4C"/>
    <a:srgbClr val="A0B1C1"/>
    <a:srgbClr val="A6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4"/>
    <p:restoredTop sz="94621"/>
  </p:normalViewPr>
  <p:slideViewPr>
    <p:cSldViewPr snapToGrid="0" snapToObjects="1">
      <p:cViewPr>
        <p:scale>
          <a:sx n="80" d="100"/>
          <a:sy n="80" d="100"/>
        </p:scale>
        <p:origin x="6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61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03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377755" cy="4268965"/>
          </a:xfrm>
        </p:spPr>
        <p:txBody>
          <a:bodyPr>
            <a:normAutofit/>
          </a:bodyPr>
          <a:lstStyle/>
          <a:p>
            <a:r>
              <a:rPr lang="en-US" sz="8000" b="1" i="0" cap="none" dirty="0" smtClean="0">
                <a:solidFill>
                  <a:srgbClr val="F0D49C"/>
                </a:solidFill>
                <a:latin typeface="Lato" charset="0"/>
                <a:ea typeface="Lato" charset="0"/>
                <a:cs typeface="Lato" charset="0"/>
              </a:rPr>
              <a:t>C</a:t>
            </a:r>
            <a:r>
              <a:rPr lang="en-US" sz="8000" b="1" i="0" cap="none" dirty="0" smtClean="0">
                <a:solidFill>
                  <a:srgbClr val="CC777D"/>
                </a:solidFill>
                <a:latin typeface="Lato" charset="0"/>
                <a:ea typeface="Lato" charset="0"/>
                <a:cs typeface="Lato" charset="0"/>
              </a:rPr>
              <a:t>o</a:t>
            </a:r>
            <a:r>
              <a:rPr lang="en-US" sz="8000" b="1" i="0" cap="none" dirty="0" smtClean="0">
                <a:solidFill>
                  <a:srgbClr val="B2C89E"/>
                </a:solidFill>
                <a:latin typeface="Lato" charset="0"/>
                <a:ea typeface="Lato" charset="0"/>
                <a:cs typeface="Lato" charset="0"/>
              </a:rPr>
              <a:t>l</a:t>
            </a:r>
            <a:r>
              <a:rPr lang="en-US" sz="8000" b="1" i="0" cap="none" dirty="0" smtClean="0">
                <a:solidFill>
                  <a:srgbClr val="C2A1BB"/>
                </a:solidFill>
                <a:latin typeface="Lato" charset="0"/>
                <a:ea typeface="Lato" charset="0"/>
                <a:cs typeface="Lato" charset="0"/>
              </a:rPr>
              <a:t>o</a:t>
            </a:r>
            <a:r>
              <a:rPr lang="en-US" sz="8000" b="1" i="0" cap="none" dirty="0" smtClean="0">
                <a:solidFill>
                  <a:srgbClr val="A6C2C1"/>
                </a:solidFill>
                <a:latin typeface="Lato" charset="0"/>
                <a:ea typeface="Lato" charset="0"/>
                <a:cs typeface="Lato" charset="0"/>
              </a:rPr>
              <a:t>r</a:t>
            </a:r>
            <a:r>
              <a:rPr lang="en-US" sz="8000" b="1" i="0" cap="none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8000" b="1" i="0" cap="none" dirty="0" smtClean="0">
                <a:solidFill>
                  <a:srgbClr val="CCD0D8"/>
                </a:solidFill>
                <a:latin typeface="Lato" charset="0"/>
                <a:ea typeface="Lato" charset="0"/>
                <a:cs typeface="Lato" charset="0"/>
              </a:rPr>
              <a:t>Memory</a:t>
            </a:r>
            <a:endParaRPr lang="en-US" sz="8000" b="1" i="0" cap="none" dirty="0">
              <a:solidFill>
                <a:srgbClr val="CCD0D8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a card based puzzle game</a:t>
            </a:r>
            <a:endParaRPr lang="en-US" sz="3000" dirty="0">
              <a:solidFill>
                <a:srgbClr val="A0B1C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7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377755" cy="1179283"/>
          </a:xfrm>
        </p:spPr>
        <p:txBody>
          <a:bodyPr>
            <a:normAutofit/>
          </a:bodyPr>
          <a:lstStyle/>
          <a:p>
            <a:r>
              <a:rPr lang="en-US" sz="8000" b="1" i="0" cap="none" dirty="0" smtClean="0">
                <a:solidFill>
                  <a:srgbClr val="F3F4F8"/>
                </a:solidFill>
                <a:latin typeface="Lato" charset="0"/>
                <a:ea typeface="Lato" charset="0"/>
                <a:cs typeface="Lato" charset="0"/>
              </a:rPr>
              <a:t>Thank you</a:t>
            </a:r>
            <a:endParaRPr lang="en-US" sz="8000" b="1" i="0" cap="none" dirty="0">
              <a:solidFill>
                <a:srgbClr val="F3F4F8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498848"/>
            <a:ext cx="7034362" cy="174543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members:</a:t>
            </a:r>
          </a:p>
          <a:p>
            <a:pPr lvl="0"/>
            <a:r>
              <a:rPr lang="is-IS" sz="3000" dirty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Janssen Marwin </a:t>
            </a:r>
            <a:r>
              <a:rPr lang="is-IS" sz="3000" dirty="0" smtClean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Go	</a:t>
            </a:r>
            <a:r>
              <a:rPr lang="is-IS" sz="3000" i="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3035150696</a:t>
            </a:r>
            <a:endParaRPr lang="is-IS" sz="3000" i="0" dirty="0">
              <a:solidFill>
                <a:srgbClr val="B2C89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/>
            <a:r>
              <a:rPr lang="is-IS" sz="3000" dirty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Rahul </a:t>
            </a:r>
            <a:r>
              <a:rPr lang="is-IS" sz="3000" dirty="0" smtClean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Kumar Thakur</a:t>
            </a:r>
            <a:r>
              <a:rPr lang="is-IS" sz="300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is-IS" sz="3000" i="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2013854618</a:t>
            </a:r>
            <a:endParaRPr lang="en-US" sz="3000" i="0" dirty="0">
              <a:solidFill>
                <a:srgbClr val="B2C89E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Goals &amp; Targets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Given the strict timeline, we had to come up with a set of goals which we wish to achieve through this project.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points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More blabber.. list out the points and explain how our main aim is to focus on UI/UX. A simple game focusing on great design features and crisp &amp; intuitive animations for great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Feature List: Design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Colour Palette: 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The colour palette is inspired from Base16: Ocean. We plan to make both light and dark versions of the interface using the same palette.</a:t>
            </a:r>
          </a:p>
          <a:p>
            <a:pPr algn="l">
              <a:buClr>
                <a:srgbClr val="A0B1C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Smooth card flip animations.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Fluid gameplay and intuitive gestures.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Mobile first design,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7785"/>
            <a:ext cx="12192000" cy="717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609"/>
            <a:ext cx="12192000" cy="7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5302" y="559679"/>
            <a:ext cx="7227522" cy="784830"/>
          </a:xfrm>
          <a:solidFill>
            <a:srgbClr val="63717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Concept Mockup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84" y="568325"/>
            <a:ext cx="3045679" cy="5656262"/>
          </a:xfr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425303" y="1589649"/>
            <a:ext cx="7227522" cy="36933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This is the first pass on the app’s design and aesthetics. Some pointers about the design process:</a:t>
            </a:r>
          </a:p>
          <a:p>
            <a:pPr algn="l"/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In accordance to the brief, we have decided to incorporate the HKU logo on the starting page itself. The logo has been redrawn for this purpose with a wireframe look to fit the minimalism we strive for.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he app logo has been designed to make it both inviting with the use of colours, as well as interesting by introducing asymmetry.</a:t>
            </a:r>
          </a:p>
        </p:txBody>
      </p:sp>
    </p:spTree>
    <p:extLst>
      <p:ext uri="{BB962C8B-B14F-4D97-AF65-F5344CB8AC3E}">
        <p14:creationId xmlns:p14="http://schemas.microsoft.com/office/powerpoint/2010/main" val="110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Feature List: Gameplay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features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points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Game mechanics/levels etc..</a:t>
            </a:r>
          </a:p>
        </p:txBody>
      </p:sp>
    </p:spTree>
    <p:extLst>
      <p:ext uri="{BB962C8B-B14F-4D97-AF65-F5344CB8AC3E}">
        <p14:creationId xmlns:p14="http://schemas.microsoft.com/office/powerpoint/2010/main" val="855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Technical Specifications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Specs: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Platform: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Tools: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Deploy Targets: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Build API, and potential reach,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etc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7579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Potential Pitfalls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List some issues that may occur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challenges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With design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Or with code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Or something else..</a:t>
            </a:r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Timeline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Intended work schedule  goes here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</p:txBody>
      </p:sp>
    </p:spTree>
    <p:extLst>
      <p:ext uri="{BB962C8B-B14F-4D97-AF65-F5344CB8AC3E}">
        <p14:creationId xmlns:p14="http://schemas.microsoft.com/office/powerpoint/2010/main" val="8195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5702322" cy="274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Rahul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Minimalist Designer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Rebellious </a:t>
            </a:r>
            <a:r>
              <a:rPr lang="en-US" sz="2000" i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Programmer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Documentation Ninja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6124353" y="1252025"/>
            <a:ext cx="5700728" cy="274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Janssen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Resident Design Expert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Programming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Guru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Documentation Destroyer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Responsibilities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22031" y="5534526"/>
            <a:ext cx="11403050" cy="355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CCD0D8"/>
                </a:solidFill>
                <a:latin typeface="Lato Light" charset="0"/>
                <a:ea typeface="Lato Light" charset="0"/>
                <a:cs typeface="Lato Light" charset="0"/>
              </a:rPr>
              <a:t>We have an unusually creative process of dividing responsibilities, and we are not sure whether it’s quantifiable.</a:t>
            </a:r>
          </a:p>
        </p:txBody>
      </p:sp>
    </p:spTree>
    <p:extLst>
      <p:ext uri="{BB962C8B-B14F-4D97-AF65-F5344CB8AC3E}">
        <p14:creationId xmlns:p14="http://schemas.microsoft.com/office/powerpoint/2010/main" val="16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446</TotalTime>
  <Words>326</Words>
  <Application>Microsoft Macintosh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Corbel</vt:lpstr>
      <vt:lpstr>Lato</vt:lpstr>
      <vt:lpstr>Lato Light</vt:lpstr>
      <vt:lpstr>Headlines</vt:lpstr>
      <vt:lpstr>Color Memory</vt:lpstr>
      <vt:lpstr>   Goals &amp; Targets</vt:lpstr>
      <vt:lpstr>   Feature List: Design</vt:lpstr>
      <vt:lpstr>Concept Mockup</vt:lpstr>
      <vt:lpstr>   Feature List: Gameplay</vt:lpstr>
      <vt:lpstr>   Technical Specifications</vt:lpstr>
      <vt:lpstr>   Potential Pitfalls</vt:lpstr>
      <vt:lpstr>   Timeline</vt:lpstr>
      <vt:lpstr>   Responsibilities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Memory</dc:title>
  <dc:creator>Rahul Thakur</dc:creator>
  <cp:lastModifiedBy>Rahul Thakur</cp:lastModifiedBy>
  <cp:revision>36</cp:revision>
  <dcterms:created xsi:type="dcterms:W3CDTF">2015-06-27T08:17:14Z</dcterms:created>
  <dcterms:modified xsi:type="dcterms:W3CDTF">2015-06-27T16:48:48Z</dcterms:modified>
</cp:coreProperties>
</file>