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7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System</a:t>
            </a:r>
          </a:p>
          <a:p>
            <a:pPr lvl="1"/>
            <a:r>
              <a:rPr lang="en-IN" dirty="0"/>
              <a:t>C:\Program </a:t>
            </a:r>
            <a:r>
              <a:rPr lang="en-IN" dirty="0" smtClean="0"/>
              <a:t>Files\Git\</a:t>
            </a:r>
            <a:r>
              <a:rPr lang="en-IN" dirty="0" err="1" smtClean="0"/>
              <a:t>etc</a:t>
            </a:r>
            <a:r>
              <a:rPr lang="en-IN" dirty="0" smtClean="0"/>
              <a:t>\</a:t>
            </a:r>
            <a:r>
              <a:rPr lang="en-IN" dirty="0" err="1" smtClean="0"/>
              <a:t>gitconfig</a:t>
            </a:r>
            <a:endParaRPr lang="en-IN" dirty="0" smtClean="0"/>
          </a:p>
          <a:p>
            <a:r>
              <a:rPr lang="en-IN" dirty="0" smtClean="0"/>
              <a:t>User</a:t>
            </a:r>
          </a:p>
          <a:p>
            <a:pPr lvl="1"/>
            <a:r>
              <a:rPr lang="en-IN" dirty="0" smtClean="0"/>
              <a:t>HOME\.</a:t>
            </a:r>
            <a:r>
              <a:rPr lang="en-IN" dirty="0" err="1" smtClean="0"/>
              <a:t>gitconfig</a:t>
            </a:r>
            <a:endParaRPr lang="en-IN" dirty="0" smtClean="0"/>
          </a:p>
          <a:p>
            <a:r>
              <a:rPr lang="en-IN" dirty="0" smtClean="0"/>
              <a:t>Project</a:t>
            </a:r>
          </a:p>
          <a:p>
            <a:pPr lvl="1"/>
            <a:r>
              <a:rPr lang="en-IN" dirty="0" err="1" smtClean="0"/>
              <a:t>myProject</a:t>
            </a:r>
            <a:r>
              <a:rPr lang="en-IN" dirty="0" smtClean="0"/>
              <a:t>\.git\</a:t>
            </a:r>
            <a:r>
              <a:rPr lang="en-IN" dirty="0" err="1" smtClean="0"/>
              <a:t>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68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System</a:t>
            </a:r>
          </a:p>
          <a:p>
            <a:pPr lvl="2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--system</a:t>
            </a:r>
          </a:p>
          <a:p>
            <a:r>
              <a:rPr lang="en-IN" dirty="0" smtClean="0"/>
              <a:t>User</a:t>
            </a:r>
          </a:p>
          <a:p>
            <a:pPr lvl="2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--global</a:t>
            </a:r>
          </a:p>
          <a:p>
            <a:r>
              <a:rPr lang="en-IN" dirty="0" smtClean="0"/>
              <a:t>Project</a:t>
            </a:r>
          </a:p>
          <a:p>
            <a:pPr lvl="2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smtClean="0"/>
              <a:t>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370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GIT</vt:lpstr>
      <vt:lpstr>Configuration</vt:lpstr>
      <vt:lpstr>Configuration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Firoz Sabaliya</dc:creator>
  <cp:lastModifiedBy>Firoz Sabaliya</cp:lastModifiedBy>
  <cp:revision>3</cp:revision>
  <dcterms:created xsi:type="dcterms:W3CDTF">2006-08-16T00:00:00Z</dcterms:created>
  <dcterms:modified xsi:type="dcterms:W3CDTF">2014-12-05T16:41:54Z</dcterms:modified>
</cp:coreProperties>
</file>