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45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Two-Tree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667000" y="2296391"/>
            <a:ext cx="3581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67000" y="4274127"/>
            <a:ext cx="3505200" cy="10668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162300" y="246852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Repository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448436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Working</a:t>
            </a:r>
            <a:endParaRPr lang="en-IN" sz="36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48000" y="3286991"/>
            <a:ext cx="0" cy="987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53100" y="3286991"/>
            <a:ext cx="0" cy="987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17434" y="3595893"/>
            <a:ext cx="109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Commit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698834" y="3595893"/>
            <a:ext cx="109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Git Architecture</vt:lpstr>
      <vt:lpstr>Two-Tree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Architecture</dc:title>
  <dc:creator>Firoz Sabaliya</dc:creator>
  <cp:lastModifiedBy>Firoz Sabaliya</cp:lastModifiedBy>
  <cp:revision>2</cp:revision>
  <dcterms:created xsi:type="dcterms:W3CDTF">2006-08-16T00:00:00Z</dcterms:created>
  <dcterms:modified xsi:type="dcterms:W3CDTF">2014-12-06T01:56:08Z</dcterms:modified>
</cp:coreProperties>
</file>