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SASS Coding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0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Sass variables are declare with $ sign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Numbers   $</a:t>
            </a:r>
            <a:r>
              <a:rPr lang="en-IN" dirty="0" err="1" smtClean="0"/>
              <a:t>var_num</a:t>
            </a:r>
            <a:r>
              <a:rPr lang="en-IN" dirty="0" smtClean="0"/>
              <a:t>=.10in;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strings	$</a:t>
            </a:r>
            <a:r>
              <a:rPr lang="en-IN" dirty="0" err="1" smtClean="0"/>
              <a:t>var_str</a:t>
            </a:r>
            <a:r>
              <a:rPr lang="en-IN" dirty="0" smtClean="0"/>
              <a:t>=“test </a:t>
            </a:r>
            <a:r>
              <a:rPr lang="en-IN" dirty="0" err="1" smtClean="0"/>
              <a:t>msg</a:t>
            </a:r>
            <a:r>
              <a:rPr lang="en-IN" dirty="0" smtClean="0"/>
              <a:t>”;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colors</a:t>
            </a:r>
            <a:r>
              <a:rPr lang="en-IN" dirty="0" smtClean="0"/>
              <a:t>       	$</a:t>
            </a:r>
            <a:r>
              <a:rPr lang="en-IN" dirty="0" err="1" smtClean="0"/>
              <a:t>var_col</a:t>
            </a:r>
            <a:r>
              <a:rPr lang="en-IN" dirty="0" smtClean="0"/>
              <a:t>=#</a:t>
            </a:r>
            <a:r>
              <a:rPr lang="en-IN" dirty="0" err="1" smtClean="0"/>
              <a:t>fff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$</a:t>
            </a:r>
            <a:r>
              <a:rPr lang="en-IN" dirty="0" err="1" smtClean="0"/>
              <a:t>var_col</a:t>
            </a:r>
            <a:r>
              <a:rPr lang="en-IN" dirty="0" smtClean="0"/>
              <a:t>=red;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booleans</a:t>
            </a:r>
            <a:r>
              <a:rPr lang="en-IN" dirty="0" smtClean="0"/>
              <a:t>	$</a:t>
            </a:r>
            <a:r>
              <a:rPr lang="en-IN" dirty="0" err="1" smtClean="0"/>
              <a:t>var_bool</a:t>
            </a:r>
            <a:r>
              <a:rPr lang="en-IN" dirty="0" smtClean="0"/>
              <a:t>=false;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nulls		$</a:t>
            </a:r>
            <a:r>
              <a:rPr lang="en-IN" dirty="0" err="1" smtClean="0"/>
              <a:t>var_null</a:t>
            </a:r>
            <a:r>
              <a:rPr lang="en-IN" dirty="0" smtClean="0"/>
              <a:t>= null;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list		$</a:t>
            </a:r>
            <a:r>
              <a:rPr lang="en-IN" dirty="0" err="1" smtClean="0"/>
              <a:t>var_list</a:t>
            </a:r>
            <a:r>
              <a:rPr lang="en-IN" dirty="0" smtClean="0"/>
              <a:t>= 1px solid black;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4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SASS Coding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Coding</dc:title>
  <dc:creator>Firoz Sabaliya</dc:creator>
  <cp:lastModifiedBy>Firoz Sabaliya</cp:lastModifiedBy>
  <cp:revision>3</cp:revision>
  <dcterms:created xsi:type="dcterms:W3CDTF">2006-08-16T00:00:00Z</dcterms:created>
  <dcterms:modified xsi:type="dcterms:W3CDTF">2014-12-07T05:05:21Z</dcterms:modified>
</cp:coreProperties>
</file>