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rubyinstaller.org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rubyinstaller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0B7E1-5DD1-4F7C-8A86-7FAC838E9E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5BC2D5A-554A-4467-9C12-0DDFBC6B6A3C}">
      <dgm:prSet/>
      <dgm:spPr/>
      <dgm:t>
        <a:bodyPr/>
        <a:lstStyle/>
        <a:p>
          <a:pPr rtl="0"/>
          <a:r>
            <a:rPr lang="en-IN" b="1" dirty="0" smtClean="0"/>
            <a:t>S</a:t>
          </a:r>
          <a:r>
            <a:rPr lang="en-IN" dirty="0" smtClean="0"/>
            <a:t>yntactically </a:t>
          </a:r>
          <a:r>
            <a:rPr lang="en-IN" b="1" dirty="0" smtClean="0"/>
            <a:t>A</a:t>
          </a:r>
          <a:r>
            <a:rPr lang="en-IN" dirty="0" smtClean="0"/>
            <a:t>wesome </a:t>
          </a:r>
          <a:r>
            <a:rPr lang="en-IN" b="1" dirty="0" err="1" smtClean="0"/>
            <a:t>S</a:t>
          </a:r>
          <a:r>
            <a:rPr lang="en-IN" dirty="0" err="1" smtClean="0"/>
            <a:t>tyle</a:t>
          </a:r>
          <a:r>
            <a:rPr lang="en-IN" b="1" dirty="0" err="1" smtClean="0"/>
            <a:t>s</a:t>
          </a:r>
          <a:r>
            <a:rPr lang="en-IN" dirty="0" err="1" smtClean="0"/>
            <a:t>heets</a:t>
          </a:r>
          <a:endParaRPr lang="en-IN" dirty="0"/>
        </a:p>
      </dgm:t>
    </dgm:pt>
    <dgm:pt modelId="{90A9C317-8037-409D-9F79-D262E859FB75}" type="parTrans" cxnId="{D44A36D9-03FF-46BD-B0D8-6001BBCE9123}">
      <dgm:prSet/>
      <dgm:spPr/>
      <dgm:t>
        <a:bodyPr/>
        <a:lstStyle/>
        <a:p>
          <a:endParaRPr lang="en-IN"/>
        </a:p>
      </dgm:t>
    </dgm:pt>
    <dgm:pt modelId="{8C933A5F-DC36-423A-BDE4-A940B0F0E585}" type="sibTrans" cxnId="{D44A36D9-03FF-46BD-B0D8-6001BBCE9123}">
      <dgm:prSet/>
      <dgm:spPr/>
      <dgm:t>
        <a:bodyPr/>
        <a:lstStyle/>
        <a:p>
          <a:endParaRPr lang="en-IN"/>
        </a:p>
      </dgm:t>
    </dgm:pt>
    <dgm:pt modelId="{DF38AA0B-A2B7-4B30-BD9A-E17A6C207ACC}">
      <dgm:prSet/>
      <dgm:spPr/>
      <dgm:t>
        <a:bodyPr/>
        <a:lstStyle/>
        <a:p>
          <a:pPr rtl="0"/>
          <a:r>
            <a:rPr lang="en-IN" dirty="0" smtClean="0"/>
            <a:t>Sass is an extension of CSS3</a:t>
          </a:r>
          <a:endParaRPr lang="en-IN" dirty="0"/>
        </a:p>
      </dgm:t>
    </dgm:pt>
    <dgm:pt modelId="{85C3D21B-7DE5-448B-88FA-40E5A62B6F74}" type="parTrans" cxnId="{53ED41FC-115F-485A-9C15-E0227E6D4EF1}">
      <dgm:prSet/>
      <dgm:spPr/>
      <dgm:t>
        <a:bodyPr/>
        <a:lstStyle/>
        <a:p>
          <a:endParaRPr lang="en-IN"/>
        </a:p>
      </dgm:t>
    </dgm:pt>
    <dgm:pt modelId="{4CBBA320-36C6-4AC3-8754-2E0AA40E02DA}" type="sibTrans" cxnId="{53ED41FC-115F-485A-9C15-E0227E6D4EF1}">
      <dgm:prSet/>
      <dgm:spPr/>
      <dgm:t>
        <a:bodyPr/>
        <a:lstStyle/>
        <a:p>
          <a:endParaRPr lang="en-IN"/>
        </a:p>
      </dgm:t>
    </dgm:pt>
    <dgm:pt modelId="{1DFF2B47-0749-468F-84C0-3AD3A324CAFF}">
      <dgm:prSet/>
      <dgm:spPr/>
      <dgm:t>
        <a:bodyPr/>
        <a:lstStyle/>
        <a:p>
          <a:pPr rtl="0"/>
          <a:r>
            <a:rPr lang="en-IN" smtClean="0"/>
            <a:t>features that don't exist in CSS </a:t>
          </a:r>
          <a:endParaRPr lang="en-IN"/>
        </a:p>
      </dgm:t>
    </dgm:pt>
    <dgm:pt modelId="{00333F22-8A3E-4CDA-8A2C-EE536D040284}" type="parTrans" cxnId="{4495FA59-5EDE-443B-B3D9-FA8DB069515E}">
      <dgm:prSet/>
      <dgm:spPr/>
      <dgm:t>
        <a:bodyPr/>
        <a:lstStyle/>
        <a:p>
          <a:endParaRPr lang="en-IN"/>
        </a:p>
      </dgm:t>
    </dgm:pt>
    <dgm:pt modelId="{2CD34356-DEC5-44EE-8726-7ACE7BB7DDDA}" type="sibTrans" cxnId="{4495FA59-5EDE-443B-B3D9-FA8DB069515E}">
      <dgm:prSet/>
      <dgm:spPr/>
      <dgm:t>
        <a:bodyPr/>
        <a:lstStyle/>
        <a:p>
          <a:endParaRPr lang="en-IN"/>
        </a:p>
      </dgm:t>
    </dgm:pt>
    <dgm:pt modelId="{D998DD68-A6B0-4435-AEDE-903043098A00}">
      <dgm:prSet/>
      <dgm:spPr/>
      <dgm:t>
        <a:bodyPr/>
        <a:lstStyle/>
        <a:p>
          <a:pPr rtl="0"/>
          <a:r>
            <a:rPr lang="en-IN" dirty="0" smtClean="0"/>
            <a:t>Like nested rules, variables, </a:t>
          </a:r>
          <a:r>
            <a:rPr lang="en-IN" dirty="0" err="1" smtClean="0"/>
            <a:t>mixins</a:t>
          </a:r>
          <a:r>
            <a:rPr lang="en-IN" dirty="0" smtClean="0"/>
            <a:t>, selector inheritance, and more</a:t>
          </a:r>
          <a:endParaRPr lang="en-IN" dirty="0"/>
        </a:p>
      </dgm:t>
    </dgm:pt>
    <dgm:pt modelId="{EDE1558C-7D83-4181-933B-3EC1242B47A3}" type="parTrans" cxnId="{337F05CE-52FD-40D9-B2F7-4E0C2FA9DCC7}">
      <dgm:prSet/>
      <dgm:spPr/>
      <dgm:t>
        <a:bodyPr/>
        <a:lstStyle/>
        <a:p>
          <a:endParaRPr lang="en-IN"/>
        </a:p>
      </dgm:t>
    </dgm:pt>
    <dgm:pt modelId="{0752EF48-4082-4A64-BB2C-0BE421EDA800}" type="sibTrans" cxnId="{337F05CE-52FD-40D9-B2F7-4E0C2FA9DCC7}">
      <dgm:prSet/>
      <dgm:spPr/>
      <dgm:t>
        <a:bodyPr/>
        <a:lstStyle/>
        <a:p>
          <a:endParaRPr lang="en-IN"/>
        </a:p>
      </dgm:t>
    </dgm:pt>
    <dgm:pt modelId="{1B9420D3-B340-4BCD-910B-10F777CAB138}" type="pres">
      <dgm:prSet presAssocID="{0610B7E1-5DD1-4F7C-8A86-7FAC838E9ECA}" presName="Name0" presStyleCnt="0">
        <dgm:presLayoutVars>
          <dgm:dir/>
          <dgm:animLvl val="lvl"/>
          <dgm:resizeHandles val="exact"/>
        </dgm:presLayoutVars>
      </dgm:prSet>
      <dgm:spPr/>
    </dgm:pt>
    <dgm:pt modelId="{2418BA95-6C7C-43E7-A22B-9920F53C143A}" type="pres">
      <dgm:prSet presAssocID="{65BC2D5A-554A-4467-9C12-0DDFBC6B6A3C}" presName="linNode" presStyleCnt="0"/>
      <dgm:spPr/>
    </dgm:pt>
    <dgm:pt modelId="{E185C691-D49C-4B53-A63D-28C9BFB75E6B}" type="pres">
      <dgm:prSet presAssocID="{65BC2D5A-554A-4467-9C12-0DDFBC6B6A3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852CC0A-2C82-4DF1-9BDE-00FC49F6ACB3}" type="pres">
      <dgm:prSet presAssocID="{8C933A5F-DC36-423A-BDE4-A940B0F0E585}" presName="sp" presStyleCnt="0"/>
      <dgm:spPr/>
    </dgm:pt>
    <dgm:pt modelId="{2F79E7AC-48FF-4CD0-835B-129DEE3E0776}" type="pres">
      <dgm:prSet presAssocID="{DF38AA0B-A2B7-4B30-BD9A-E17A6C207ACC}" presName="linNode" presStyleCnt="0"/>
      <dgm:spPr/>
    </dgm:pt>
    <dgm:pt modelId="{E77D42C6-EBE2-4FE7-8D88-F7AC26EF7113}" type="pres">
      <dgm:prSet presAssocID="{DF38AA0B-A2B7-4B30-BD9A-E17A6C207AC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17C4688-639C-4418-B612-E59BA4BDE21B}" type="pres">
      <dgm:prSet presAssocID="{4CBBA320-36C6-4AC3-8754-2E0AA40E02DA}" presName="sp" presStyleCnt="0"/>
      <dgm:spPr/>
    </dgm:pt>
    <dgm:pt modelId="{3E775502-E8FD-4A91-89D6-2A3268DAE286}" type="pres">
      <dgm:prSet presAssocID="{1DFF2B47-0749-468F-84C0-3AD3A324CAFF}" presName="linNode" presStyleCnt="0"/>
      <dgm:spPr/>
    </dgm:pt>
    <dgm:pt modelId="{48795A9F-7528-4016-BCC0-55F3A052EC2C}" type="pres">
      <dgm:prSet presAssocID="{1DFF2B47-0749-468F-84C0-3AD3A324CAF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D2A7B03-BE82-4A21-81E9-25F6B7EB5903}" type="pres">
      <dgm:prSet presAssocID="{2CD34356-DEC5-44EE-8726-7ACE7BB7DDDA}" presName="sp" presStyleCnt="0"/>
      <dgm:spPr/>
    </dgm:pt>
    <dgm:pt modelId="{6DA0DE4B-3E10-4DBC-9570-799A76CC7670}" type="pres">
      <dgm:prSet presAssocID="{D998DD68-A6B0-4435-AEDE-903043098A00}" presName="linNode" presStyleCnt="0"/>
      <dgm:spPr/>
    </dgm:pt>
    <dgm:pt modelId="{6D4CD526-94A4-4AC6-945E-0BD280F8E4EE}" type="pres">
      <dgm:prSet presAssocID="{D998DD68-A6B0-4435-AEDE-903043098A0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700E3B6D-436E-4577-9C33-B126A7570EF5}" type="presOf" srcId="{65BC2D5A-554A-4467-9C12-0DDFBC6B6A3C}" destId="{E185C691-D49C-4B53-A63D-28C9BFB75E6B}" srcOrd="0" destOrd="0" presId="urn:microsoft.com/office/officeart/2005/8/layout/vList5"/>
    <dgm:cxn modelId="{FABF858C-069C-44E3-A009-B572EB56F5DD}" type="presOf" srcId="{0610B7E1-5DD1-4F7C-8A86-7FAC838E9ECA}" destId="{1B9420D3-B340-4BCD-910B-10F777CAB138}" srcOrd="0" destOrd="0" presId="urn:microsoft.com/office/officeart/2005/8/layout/vList5"/>
    <dgm:cxn modelId="{53ED41FC-115F-485A-9C15-E0227E6D4EF1}" srcId="{0610B7E1-5DD1-4F7C-8A86-7FAC838E9ECA}" destId="{DF38AA0B-A2B7-4B30-BD9A-E17A6C207ACC}" srcOrd="1" destOrd="0" parTransId="{85C3D21B-7DE5-448B-88FA-40E5A62B6F74}" sibTransId="{4CBBA320-36C6-4AC3-8754-2E0AA40E02DA}"/>
    <dgm:cxn modelId="{1D362D54-EE7C-462B-A214-B7E680BFA99F}" type="presOf" srcId="{DF38AA0B-A2B7-4B30-BD9A-E17A6C207ACC}" destId="{E77D42C6-EBE2-4FE7-8D88-F7AC26EF7113}" srcOrd="0" destOrd="0" presId="urn:microsoft.com/office/officeart/2005/8/layout/vList5"/>
    <dgm:cxn modelId="{ABCD6A0C-BD99-462A-832B-DB790D186266}" type="presOf" srcId="{1DFF2B47-0749-468F-84C0-3AD3A324CAFF}" destId="{48795A9F-7528-4016-BCC0-55F3A052EC2C}" srcOrd="0" destOrd="0" presId="urn:microsoft.com/office/officeart/2005/8/layout/vList5"/>
    <dgm:cxn modelId="{4495FA59-5EDE-443B-B3D9-FA8DB069515E}" srcId="{0610B7E1-5DD1-4F7C-8A86-7FAC838E9ECA}" destId="{1DFF2B47-0749-468F-84C0-3AD3A324CAFF}" srcOrd="2" destOrd="0" parTransId="{00333F22-8A3E-4CDA-8A2C-EE536D040284}" sibTransId="{2CD34356-DEC5-44EE-8726-7ACE7BB7DDDA}"/>
    <dgm:cxn modelId="{86489F90-473B-4920-B767-6A14D376AFA5}" type="presOf" srcId="{D998DD68-A6B0-4435-AEDE-903043098A00}" destId="{6D4CD526-94A4-4AC6-945E-0BD280F8E4EE}" srcOrd="0" destOrd="0" presId="urn:microsoft.com/office/officeart/2005/8/layout/vList5"/>
    <dgm:cxn modelId="{337F05CE-52FD-40D9-B2F7-4E0C2FA9DCC7}" srcId="{0610B7E1-5DD1-4F7C-8A86-7FAC838E9ECA}" destId="{D998DD68-A6B0-4435-AEDE-903043098A00}" srcOrd="3" destOrd="0" parTransId="{EDE1558C-7D83-4181-933B-3EC1242B47A3}" sibTransId="{0752EF48-4082-4A64-BB2C-0BE421EDA800}"/>
    <dgm:cxn modelId="{D44A36D9-03FF-46BD-B0D8-6001BBCE9123}" srcId="{0610B7E1-5DD1-4F7C-8A86-7FAC838E9ECA}" destId="{65BC2D5A-554A-4467-9C12-0DDFBC6B6A3C}" srcOrd="0" destOrd="0" parTransId="{90A9C317-8037-409D-9F79-D262E859FB75}" sibTransId="{8C933A5F-DC36-423A-BDE4-A940B0F0E585}"/>
    <dgm:cxn modelId="{4F1C10DD-B3FF-42B1-8B49-B8F989D5118D}" type="presParOf" srcId="{1B9420D3-B340-4BCD-910B-10F777CAB138}" destId="{2418BA95-6C7C-43E7-A22B-9920F53C143A}" srcOrd="0" destOrd="0" presId="urn:microsoft.com/office/officeart/2005/8/layout/vList5"/>
    <dgm:cxn modelId="{F04235A2-149E-4190-8E77-1777019ADA02}" type="presParOf" srcId="{2418BA95-6C7C-43E7-A22B-9920F53C143A}" destId="{E185C691-D49C-4B53-A63D-28C9BFB75E6B}" srcOrd="0" destOrd="0" presId="urn:microsoft.com/office/officeart/2005/8/layout/vList5"/>
    <dgm:cxn modelId="{56120B89-BA46-472E-BC6C-D599B9F4BBDF}" type="presParOf" srcId="{1B9420D3-B340-4BCD-910B-10F777CAB138}" destId="{1852CC0A-2C82-4DF1-9BDE-00FC49F6ACB3}" srcOrd="1" destOrd="0" presId="urn:microsoft.com/office/officeart/2005/8/layout/vList5"/>
    <dgm:cxn modelId="{E328A18F-D649-415E-828C-81F036E2F71D}" type="presParOf" srcId="{1B9420D3-B340-4BCD-910B-10F777CAB138}" destId="{2F79E7AC-48FF-4CD0-835B-129DEE3E0776}" srcOrd="2" destOrd="0" presId="urn:microsoft.com/office/officeart/2005/8/layout/vList5"/>
    <dgm:cxn modelId="{7F8EEF48-F3D8-4479-A972-1E97B5414712}" type="presParOf" srcId="{2F79E7AC-48FF-4CD0-835B-129DEE3E0776}" destId="{E77D42C6-EBE2-4FE7-8D88-F7AC26EF7113}" srcOrd="0" destOrd="0" presId="urn:microsoft.com/office/officeart/2005/8/layout/vList5"/>
    <dgm:cxn modelId="{A10F2C4E-988F-464F-BD37-261285AD6935}" type="presParOf" srcId="{1B9420D3-B340-4BCD-910B-10F777CAB138}" destId="{E17C4688-639C-4418-B612-E59BA4BDE21B}" srcOrd="3" destOrd="0" presId="urn:microsoft.com/office/officeart/2005/8/layout/vList5"/>
    <dgm:cxn modelId="{83C67D45-4F85-4CED-B74C-8E199C121DB4}" type="presParOf" srcId="{1B9420D3-B340-4BCD-910B-10F777CAB138}" destId="{3E775502-E8FD-4A91-89D6-2A3268DAE286}" srcOrd="4" destOrd="0" presId="urn:microsoft.com/office/officeart/2005/8/layout/vList5"/>
    <dgm:cxn modelId="{0094EE5E-41DA-4D2F-A088-EE367E7A2011}" type="presParOf" srcId="{3E775502-E8FD-4A91-89D6-2A3268DAE286}" destId="{48795A9F-7528-4016-BCC0-55F3A052EC2C}" srcOrd="0" destOrd="0" presId="urn:microsoft.com/office/officeart/2005/8/layout/vList5"/>
    <dgm:cxn modelId="{A8018E6A-80DE-4188-ACC0-02A10807C35B}" type="presParOf" srcId="{1B9420D3-B340-4BCD-910B-10F777CAB138}" destId="{BD2A7B03-BE82-4A21-81E9-25F6B7EB5903}" srcOrd="5" destOrd="0" presId="urn:microsoft.com/office/officeart/2005/8/layout/vList5"/>
    <dgm:cxn modelId="{2F6DBC70-7CE0-47B9-AD10-BFD8B321D0AC}" type="presParOf" srcId="{1B9420D3-B340-4BCD-910B-10F777CAB138}" destId="{6DA0DE4B-3E10-4DBC-9570-799A76CC7670}" srcOrd="6" destOrd="0" presId="urn:microsoft.com/office/officeart/2005/8/layout/vList5"/>
    <dgm:cxn modelId="{7CBCD269-1FAE-449F-BCE1-3736387CF696}" type="presParOf" srcId="{6DA0DE4B-3E10-4DBC-9570-799A76CC7670}" destId="{6D4CD526-94A4-4AC6-945E-0BD280F8E4E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2F4EBF-D0E2-4183-8AFF-B8450AA1F8A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A9E228-2A92-4C75-97D7-7C3F73B8A844}">
      <dgm:prSet/>
      <dgm:spPr/>
      <dgm:t>
        <a:bodyPr/>
        <a:lstStyle/>
        <a:p>
          <a:pPr rtl="0"/>
          <a:r>
            <a:rPr lang="en-IN" dirty="0" smtClean="0"/>
            <a:t>Require Ruby </a:t>
          </a:r>
          <a:r>
            <a:rPr lang="en-IN" dirty="0" smtClean="0">
              <a:hlinkClick xmlns:r="http://schemas.openxmlformats.org/officeDocument/2006/relationships" r:id="rId1"/>
            </a:rPr>
            <a:t>http://rubyinstaller.org/</a:t>
          </a:r>
          <a:endParaRPr lang="en-IN" dirty="0"/>
        </a:p>
      </dgm:t>
    </dgm:pt>
    <dgm:pt modelId="{76A69F47-B930-47C1-913E-6C009F5E93B1}" type="parTrans" cxnId="{E0DDA97A-1723-41AA-92EC-D87514578CB4}">
      <dgm:prSet/>
      <dgm:spPr/>
      <dgm:t>
        <a:bodyPr/>
        <a:lstStyle/>
        <a:p>
          <a:endParaRPr lang="en-IN"/>
        </a:p>
      </dgm:t>
    </dgm:pt>
    <dgm:pt modelId="{ACC49CDC-2115-4662-B06B-07F936C6D52B}" type="sibTrans" cxnId="{E0DDA97A-1723-41AA-92EC-D87514578CB4}">
      <dgm:prSet/>
      <dgm:spPr/>
      <dgm:t>
        <a:bodyPr/>
        <a:lstStyle/>
        <a:p>
          <a:endParaRPr lang="en-IN"/>
        </a:p>
      </dgm:t>
    </dgm:pt>
    <dgm:pt modelId="{36B05234-BA54-44A1-9668-4D0602A4658E}">
      <dgm:prSet/>
      <dgm:spPr/>
      <dgm:t>
        <a:bodyPr/>
        <a:lstStyle/>
        <a:p>
          <a:pPr rtl="0"/>
          <a:r>
            <a:rPr lang="en-IN" dirty="0" smtClean="0"/>
            <a:t>Install Sass using command </a:t>
          </a:r>
        </a:p>
        <a:p>
          <a:pPr rtl="0"/>
          <a:r>
            <a:rPr lang="en-IN" b="1" dirty="0" smtClean="0"/>
            <a:t>gem install sass</a:t>
          </a:r>
          <a:endParaRPr lang="en-IN" b="1" dirty="0"/>
        </a:p>
      </dgm:t>
    </dgm:pt>
    <dgm:pt modelId="{0A11D71F-ADD0-4967-ACE4-32007DBEBCE5}" type="parTrans" cxnId="{89D95A05-766D-4E74-83F0-62A95EE5BB68}">
      <dgm:prSet/>
      <dgm:spPr/>
      <dgm:t>
        <a:bodyPr/>
        <a:lstStyle/>
        <a:p>
          <a:endParaRPr lang="en-IN"/>
        </a:p>
      </dgm:t>
    </dgm:pt>
    <dgm:pt modelId="{691919B7-383A-4A88-8505-5601B8B9E43F}" type="sibTrans" cxnId="{89D95A05-766D-4E74-83F0-62A95EE5BB68}">
      <dgm:prSet/>
      <dgm:spPr/>
      <dgm:t>
        <a:bodyPr/>
        <a:lstStyle/>
        <a:p>
          <a:endParaRPr lang="en-IN"/>
        </a:p>
      </dgm:t>
    </dgm:pt>
    <dgm:pt modelId="{A6DCCCB7-0861-439F-A548-2D30586748EA}" type="pres">
      <dgm:prSet presAssocID="{1B2F4EBF-D0E2-4183-8AFF-B8450AA1F8A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D3C981B-C5A2-435D-98D1-7500A6D1F7A2}" type="pres">
      <dgm:prSet presAssocID="{71A9E228-2A92-4C75-97D7-7C3F73B8A844}" presName="horFlow" presStyleCnt="0"/>
      <dgm:spPr/>
    </dgm:pt>
    <dgm:pt modelId="{EDE32C29-9B44-48EB-86B8-801764EFD902}" type="pres">
      <dgm:prSet presAssocID="{71A9E228-2A92-4C75-97D7-7C3F73B8A844}" presName="bigChev" presStyleLbl="node1" presStyleIdx="0" presStyleCnt="2"/>
      <dgm:spPr/>
      <dgm:t>
        <a:bodyPr/>
        <a:lstStyle/>
        <a:p>
          <a:endParaRPr lang="en-IN"/>
        </a:p>
      </dgm:t>
    </dgm:pt>
    <dgm:pt modelId="{E2B98A88-B714-40B5-B812-2C382118AF5D}" type="pres">
      <dgm:prSet presAssocID="{71A9E228-2A92-4C75-97D7-7C3F73B8A844}" presName="vSp" presStyleCnt="0"/>
      <dgm:spPr/>
    </dgm:pt>
    <dgm:pt modelId="{C42EB796-2B16-41F3-8B1C-84E4419B568D}" type="pres">
      <dgm:prSet presAssocID="{36B05234-BA54-44A1-9668-4D0602A4658E}" presName="horFlow" presStyleCnt="0"/>
      <dgm:spPr/>
    </dgm:pt>
    <dgm:pt modelId="{293D8AD9-49FF-474F-A994-7AE0229976DA}" type="pres">
      <dgm:prSet presAssocID="{36B05234-BA54-44A1-9668-4D0602A4658E}" presName="bigChev" presStyleLbl="node1" presStyleIdx="1" presStyleCnt="2"/>
      <dgm:spPr/>
      <dgm:t>
        <a:bodyPr/>
        <a:lstStyle/>
        <a:p>
          <a:endParaRPr lang="en-IN"/>
        </a:p>
      </dgm:t>
    </dgm:pt>
  </dgm:ptLst>
  <dgm:cxnLst>
    <dgm:cxn modelId="{E0DDA97A-1723-41AA-92EC-D87514578CB4}" srcId="{1B2F4EBF-D0E2-4183-8AFF-B8450AA1F8AA}" destId="{71A9E228-2A92-4C75-97D7-7C3F73B8A844}" srcOrd="0" destOrd="0" parTransId="{76A69F47-B930-47C1-913E-6C009F5E93B1}" sibTransId="{ACC49CDC-2115-4662-B06B-07F936C6D52B}"/>
    <dgm:cxn modelId="{5F0F3737-2C7B-46BA-BEDB-C1FDBED3F43B}" type="presOf" srcId="{1B2F4EBF-D0E2-4183-8AFF-B8450AA1F8AA}" destId="{A6DCCCB7-0861-439F-A548-2D30586748EA}" srcOrd="0" destOrd="0" presId="urn:microsoft.com/office/officeart/2005/8/layout/lProcess3"/>
    <dgm:cxn modelId="{390C55DA-19B7-4B35-9BC8-679599E312EC}" type="presOf" srcId="{71A9E228-2A92-4C75-97D7-7C3F73B8A844}" destId="{EDE32C29-9B44-48EB-86B8-801764EFD902}" srcOrd="0" destOrd="0" presId="urn:microsoft.com/office/officeart/2005/8/layout/lProcess3"/>
    <dgm:cxn modelId="{C8C7FC8C-0C35-4DBC-95F9-28B477D2ACEB}" type="presOf" srcId="{36B05234-BA54-44A1-9668-4D0602A4658E}" destId="{293D8AD9-49FF-474F-A994-7AE0229976DA}" srcOrd="0" destOrd="0" presId="urn:microsoft.com/office/officeart/2005/8/layout/lProcess3"/>
    <dgm:cxn modelId="{89D95A05-766D-4E74-83F0-62A95EE5BB68}" srcId="{1B2F4EBF-D0E2-4183-8AFF-B8450AA1F8AA}" destId="{36B05234-BA54-44A1-9668-4D0602A4658E}" srcOrd="1" destOrd="0" parTransId="{0A11D71F-ADD0-4967-ACE4-32007DBEBCE5}" sibTransId="{691919B7-383A-4A88-8505-5601B8B9E43F}"/>
    <dgm:cxn modelId="{6BA775F6-2460-419D-8844-7E36D56B3A51}" type="presParOf" srcId="{A6DCCCB7-0861-439F-A548-2D30586748EA}" destId="{ED3C981B-C5A2-435D-98D1-7500A6D1F7A2}" srcOrd="0" destOrd="0" presId="urn:microsoft.com/office/officeart/2005/8/layout/lProcess3"/>
    <dgm:cxn modelId="{2196FB71-488C-4F0B-A64A-42D880538076}" type="presParOf" srcId="{ED3C981B-C5A2-435D-98D1-7500A6D1F7A2}" destId="{EDE32C29-9B44-48EB-86B8-801764EFD902}" srcOrd="0" destOrd="0" presId="urn:microsoft.com/office/officeart/2005/8/layout/lProcess3"/>
    <dgm:cxn modelId="{A06E46C8-345E-4979-AB4A-F7C07314C0F8}" type="presParOf" srcId="{A6DCCCB7-0861-439F-A548-2D30586748EA}" destId="{E2B98A88-B714-40B5-B812-2C382118AF5D}" srcOrd="1" destOrd="0" presId="urn:microsoft.com/office/officeart/2005/8/layout/lProcess3"/>
    <dgm:cxn modelId="{FCFB3767-8A74-45E6-89BE-A11A262E4992}" type="presParOf" srcId="{A6DCCCB7-0861-439F-A548-2D30586748EA}" destId="{C42EB796-2B16-41F3-8B1C-84E4419B568D}" srcOrd="2" destOrd="0" presId="urn:microsoft.com/office/officeart/2005/8/layout/lProcess3"/>
    <dgm:cxn modelId="{EE8E874A-AE61-486C-AD62-63C22A3BEDC5}" type="presParOf" srcId="{C42EB796-2B16-41F3-8B1C-84E4419B568D}" destId="{293D8AD9-49FF-474F-A994-7AE0229976D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5C691-D49C-4B53-A63D-28C9BFB75E6B}">
      <dsp:nvSpPr>
        <dsp:cNvPr id="0" name=""/>
        <dsp:cNvSpPr/>
      </dsp:nvSpPr>
      <dsp:spPr>
        <a:xfrm>
          <a:off x="2633471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S</a:t>
          </a:r>
          <a:r>
            <a:rPr lang="en-IN" sz="2000" kern="1200" dirty="0" smtClean="0"/>
            <a:t>yntactically </a:t>
          </a:r>
          <a:r>
            <a:rPr lang="en-IN" sz="2000" b="1" kern="1200" dirty="0" smtClean="0"/>
            <a:t>A</a:t>
          </a:r>
          <a:r>
            <a:rPr lang="en-IN" sz="2000" kern="1200" dirty="0" smtClean="0"/>
            <a:t>wesome </a:t>
          </a:r>
          <a:r>
            <a:rPr lang="en-IN" sz="2000" b="1" kern="1200" dirty="0" err="1" smtClean="0"/>
            <a:t>S</a:t>
          </a:r>
          <a:r>
            <a:rPr lang="en-IN" sz="2000" kern="1200" dirty="0" err="1" smtClean="0"/>
            <a:t>tyle</a:t>
          </a:r>
          <a:r>
            <a:rPr lang="en-IN" sz="2000" b="1" kern="1200" dirty="0" err="1" smtClean="0"/>
            <a:t>s</a:t>
          </a:r>
          <a:r>
            <a:rPr lang="en-IN" sz="2000" kern="1200" dirty="0" err="1" smtClean="0"/>
            <a:t>heets</a:t>
          </a:r>
          <a:endParaRPr lang="en-IN" sz="2000" kern="1200" dirty="0"/>
        </a:p>
      </dsp:txBody>
      <dsp:txXfrm>
        <a:off x="2686656" y="55450"/>
        <a:ext cx="2856286" cy="983131"/>
      </dsp:txXfrm>
    </dsp:sp>
    <dsp:sp modelId="{E77D42C6-EBE2-4FE7-8D88-F7AC26EF7113}">
      <dsp:nvSpPr>
        <dsp:cNvPr id="0" name=""/>
        <dsp:cNvSpPr/>
      </dsp:nvSpPr>
      <dsp:spPr>
        <a:xfrm>
          <a:off x="2633471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Sass is an extension of CSS3</a:t>
          </a:r>
          <a:endParaRPr lang="en-IN" sz="2000" kern="1200" dirty="0"/>
        </a:p>
      </dsp:txBody>
      <dsp:txXfrm>
        <a:off x="2686656" y="1199427"/>
        <a:ext cx="2856286" cy="983131"/>
      </dsp:txXfrm>
    </dsp:sp>
    <dsp:sp modelId="{48795A9F-7528-4016-BCC0-55F3A052EC2C}">
      <dsp:nvSpPr>
        <dsp:cNvPr id="0" name=""/>
        <dsp:cNvSpPr/>
      </dsp:nvSpPr>
      <dsp:spPr>
        <a:xfrm>
          <a:off x="2633471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/>
            <a:t>features that don't exist in CSS </a:t>
          </a:r>
          <a:endParaRPr lang="en-IN" sz="2000" kern="1200"/>
        </a:p>
      </dsp:txBody>
      <dsp:txXfrm>
        <a:off x="2686656" y="2343404"/>
        <a:ext cx="2856286" cy="983131"/>
      </dsp:txXfrm>
    </dsp:sp>
    <dsp:sp modelId="{6D4CD526-94A4-4AC6-945E-0BD280F8E4EE}">
      <dsp:nvSpPr>
        <dsp:cNvPr id="0" name=""/>
        <dsp:cNvSpPr/>
      </dsp:nvSpPr>
      <dsp:spPr>
        <a:xfrm>
          <a:off x="2633471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Like nested rules, variables, </a:t>
          </a:r>
          <a:r>
            <a:rPr lang="en-IN" sz="2000" kern="1200" dirty="0" err="1" smtClean="0"/>
            <a:t>mixins</a:t>
          </a:r>
          <a:r>
            <a:rPr lang="en-IN" sz="2000" kern="1200" dirty="0" smtClean="0"/>
            <a:t>, selector inheritance, and more</a:t>
          </a:r>
          <a:endParaRPr lang="en-IN" sz="2000" kern="1200" dirty="0"/>
        </a:p>
      </dsp:txBody>
      <dsp:txXfrm>
        <a:off x="2686656" y="3487380"/>
        <a:ext cx="2856286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32C29-9B44-48EB-86B8-801764EFD902}">
      <dsp:nvSpPr>
        <dsp:cNvPr id="0" name=""/>
        <dsp:cNvSpPr/>
      </dsp:nvSpPr>
      <dsp:spPr>
        <a:xfrm>
          <a:off x="1474737" y="3088"/>
          <a:ext cx="5280124" cy="2112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Require Ruby </a:t>
          </a:r>
          <a:r>
            <a:rPr lang="en-IN" sz="2500" kern="1200" dirty="0" smtClean="0">
              <a:hlinkClick xmlns:r="http://schemas.openxmlformats.org/officeDocument/2006/relationships" r:id="rId1"/>
            </a:rPr>
            <a:t>http://rubyinstaller.org/</a:t>
          </a:r>
          <a:endParaRPr lang="en-IN" sz="2500" kern="1200" dirty="0"/>
        </a:p>
      </dsp:txBody>
      <dsp:txXfrm>
        <a:off x="2530762" y="3088"/>
        <a:ext cx="3168075" cy="2112049"/>
      </dsp:txXfrm>
    </dsp:sp>
    <dsp:sp modelId="{293D8AD9-49FF-474F-A994-7AE0229976DA}">
      <dsp:nvSpPr>
        <dsp:cNvPr id="0" name=""/>
        <dsp:cNvSpPr/>
      </dsp:nvSpPr>
      <dsp:spPr>
        <a:xfrm>
          <a:off x="1474737" y="2410824"/>
          <a:ext cx="5280124" cy="2112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Install Sass using command </a:t>
          </a:r>
        </a:p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dirty="0" smtClean="0"/>
            <a:t>gem install sass</a:t>
          </a:r>
          <a:endParaRPr lang="en-IN" sz="2500" b="1" kern="1200" dirty="0"/>
        </a:p>
      </dsp:txBody>
      <dsp:txXfrm>
        <a:off x="2530762" y="2410824"/>
        <a:ext cx="3168075" cy="2112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Sass Basics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Firoz PC\Desktop\sass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29000"/>
            <a:ext cx="20669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Sass?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19839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89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600" dirty="0" smtClean="0"/>
              <a:t>How it works?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3632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Firoz PC\Documents\sass\1-sc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304800"/>
            <a:ext cx="42391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iroz PC\Documents\sass\2-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64687"/>
            <a:ext cx="4572000" cy="19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1000" y="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/>
              <a:t>Scss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353302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/>
              <a:t>Css</a:t>
            </a:r>
            <a:endParaRPr lang="en-IN" sz="2800" dirty="0"/>
          </a:p>
        </p:txBody>
      </p:sp>
      <p:cxnSp>
        <p:nvCxnSpPr>
          <p:cNvPr id="9" name="Curved Connector 8"/>
          <p:cNvCxnSpPr>
            <a:stCxn id="2050" idx="1"/>
            <a:endCxn id="2051" idx="1"/>
          </p:cNvCxnSpPr>
          <p:nvPr/>
        </p:nvCxnSpPr>
        <p:spPr>
          <a:xfrm rot="10800000" flipV="1">
            <a:off x="2438400" y="1638300"/>
            <a:ext cx="20782" cy="3415366"/>
          </a:xfrm>
          <a:prstGeom prst="curvedConnector3">
            <a:avLst>
              <a:gd name="adj1" fmla="val 67332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5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600" dirty="0" smtClean="0"/>
              <a:t>Where to start?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7711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0551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7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Sass Basics</vt:lpstr>
      <vt:lpstr>What is Sass?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Basics</dc:title>
  <dc:creator>Firoz Sabaliya</dc:creator>
  <cp:lastModifiedBy>Firoz Sabaliya</cp:lastModifiedBy>
  <cp:revision>7</cp:revision>
  <dcterms:created xsi:type="dcterms:W3CDTF">2006-08-16T00:00:00Z</dcterms:created>
  <dcterms:modified xsi:type="dcterms:W3CDTF">2014-12-07T05:03:33Z</dcterms:modified>
</cp:coreProperties>
</file>