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hKSFX51P08dt8E8G8Jiji2QTVl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Analytics Process in Real-Life Scenario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Case Study: Planning a Vacation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Plan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2222400"/>
            <a:ext cx="82296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Scenario: Deciding to go on a vacation.</a:t>
            </a:r>
            <a:endParaRPr sz="2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Goal: Identify potential travel destinations and dates.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Factors to Consider: Budget, preferred locations, weather conditions, travel purpose.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Example Actions: Listing potential destinations (e.g., Paris, Rome, Amsterdam) and cross-referencing them with available vacation dates.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Prepare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Scenario: Preparing the resources needed for the vacation.</a:t>
            </a:r>
            <a:endParaRPr sz="2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Steps: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Determine the total budget for the trip, including travel, accommodation, meals, and activities.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Check available savings or explore financing options if needed.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Research travel documents like passports, visas, and travel insurance.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Example Actions: Calculating approximate costs for flights, hotels, and transportation, and comparing them to the allocated budget.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Process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Scenario: Narrowing down the options.</a:t>
            </a:r>
            <a:endParaRPr sz="2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Steps: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After evaluating factors like budget, accessibility, and interests, Paris is chosen as the final destination.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Use data to identify the best flights, accommodations, and activities in Paris.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Create a list of must-see attractions (e.g., Eiffel Tower, Louvre Museum, Notre Dame).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Example Actions: Filtering flights by price and duration, selecting accommodations near central Paris, and listing key attractions based on online ratings and personal interests.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Analyze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5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Scenario: Evaluating the chosen options.</a:t>
            </a:r>
            <a:endParaRPr sz="2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Steps: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Compare hotels for amenities, proximity to landmarks, and guest reviews.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Analyze flight schedules to ensure compatibility with the itinerary.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Evaluate the feasibility of visiting all listed attractions within the available time.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Example Actions: Reading reviews on travel websites and social media to ensure the chosen hotel’s reputation aligns with expectations, and finalizing an itinerary based on travel time between attractions.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Share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738475"/>
            <a:ext cx="8229600" cy="4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Scenario: Confirming and communicating decisions.</a:t>
            </a:r>
            <a:endParaRPr sz="2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Steps: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Discuss plans with family or travel companions.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Seek recommendations from people who have visited Paris.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Share the itinerary and booking details with travel partners.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Example Actions: Sharing the finalized itinerary via email or a travel app and confirming bookings with travel agencies or online platforms.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Act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849075"/>
            <a:ext cx="8229600" cy="4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Scenario: Embarking on the vacation.</a:t>
            </a:r>
            <a:endParaRPr sz="2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Steps: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Execute the planned itinerary.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Be flexible to adapt to real-time changes (e.g., delays, weather conditions).</a:t>
            </a:r>
            <a:endParaRPr sz="2200"/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Example Actions: Boarding the flight to Paris, checking into the hotel, visiting attractions like the Eiffel Tower, and enjoying local cuisine as per the schedule.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987350"/>
            <a:ext cx="82296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a trip to Paris demonstrates how the Data Analytics Process is integral to everyday decision-making.</a:t>
            </a:r>
            <a:endParaRPr sz="26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step—Plan, Prepare, Process, Analyze, Share, and Act—is seamlessly integrated, emphasizing the relevance of analytics in achieving a well-organized and enjoyable experience.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