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58" r:id="rId8"/>
    <p:sldId id="262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 Care - </a:t>
            </a:r>
            <a:r>
              <a:rPr lang="en-GB" dirty="0"/>
              <a:t>An all ailments discussion forum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680" y="5422510"/>
            <a:ext cx="3188205" cy="965410"/>
          </a:xfrm>
        </p:spPr>
        <p:txBody>
          <a:bodyPr>
            <a:normAutofit/>
          </a:bodyPr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Phani Rahul </a:t>
            </a:r>
            <a:r>
              <a:rPr lang="en-GB" dirty="0" smtClean="0"/>
              <a:t>Sivalenka</a:t>
            </a:r>
            <a:endParaRPr lang="en-GB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95953" y="5422510"/>
            <a:ext cx="2585731" cy="8494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Guided by</a:t>
            </a:r>
          </a:p>
          <a:p>
            <a:r>
              <a:rPr lang="en-GB" dirty="0" err="1" smtClean="0"/>
              <a:t>Mr.</a:t>
            </a:r>
            <a:r>
              <a:rPr lang="en-GB" dirty="0" smtClean="0"/>
              <a:t> </a:t>
            </a:r>
            <a:r>
              <a:rPr lang="en-GB" dirty="0" err="1" smtClean="0"/>
              <a:t>Sanjeev</a:t>
            </a:r>
            <a:r>
              <a:rPr lang="en-GB" dirty="0" smtClean="0"/>
              <a:t> Kumar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3404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 Screen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1" y="2067952"/>
            <a:ext cx="8111235" cy="4560343"/>
          </a:xfrm>
        </p:spPr>
      </p:pic>
    </p:spTree>
    <p:extLst>
      <p:ext uri="{BB962C8B-B14F-4D97-AF65-F5344CB8AC3E}">
        <p14:creationId xmlns:p14="http://schemas.microsoft.com/office/powerpoint/2010/main" val="40409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Screen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1" y="2067952"/>
            <a:ext cx="8111235" cy="4560342"/>
          </a:xfrm>
        </p:spPr>
      </p:pic>
    </p:spTree>
    <p:extLst>
      <p:ext uri="{BB962C8B-B14F-4D97-AF65-F5344CB8AC3E}">
        <p14:creationId xmlns:p14="http://schemas.microsoft.com/office/powerpoint/2010/main" val="344830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Signup Screen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2" y="2067952"/>
            <a:ext cx="8111233" cy="4560342"/>
          </a:xfrm>
        </p:spPr>
      </p:pic>
    </p:spTree>
    <p:extLst>
      <p:ext uri="{BB962C8B-B14F-4D97-AF65-F5344CB8AC3E}">
        <p14:creationId xmlns:p14="http://schemas.microsoft.com/office/powerpoint/2010/main" val="38927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Logged-in – Administrator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2" y="2067952"/>
            <a:ext cx="8111233" cy="4560342"/>
          </a:xfrm>
        </p:spPr>
      </p:pic>
    </p:spTree>
    <p:extLst>
      <p:ext uri="{BB962C8B-B14F-4D97-AF65-F5344CB8AC3E}">
        <p14:creationId xmlns:p14="http://schemas.microsoft.com/office/powerpoint/2010/main" val="314513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Logged-in – Community User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2" y="2067952"/>
            <a:ext cx="8111233" cy="4560342"/>
          </a:xfrm>
        </p:spPr>
      </p:pic>
    </p:spTree>
    <p:extLst>
      <p:ext uri="{BB962C8B-B14F-4D97-AF65-F5344CB8AC3E}">
        <p14:creationId xmlns:p14="http://schemas.microsoft.com/office/powerpoint/2010/main" val="323281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E-mail - Admin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30" y="2067952"/>
            <a:ext cx="6135137" cy="4560342"/>
          </a:xfrm>
        </p:spPr>
      </p:pic>
    </p:spTree>
    <p:extLst>
      <p:ext uri="{BB962C8B-B14F-4D97-AF65-F5344CB8AC3E}">
        <p14:creationId xmlns:p14="http://schemas.microsoft.com/office/powerpoint/2010/main" val="95070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Forgot Password             Change Password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46" y="1407941"/>
            <a:ext cx="5277587" cy="2638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90" y="1417638"/>
            <a:ext cx="5239481" cy="217200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10000" y="4148414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Search Topic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6" y="5217075"/>
            <a:ext cx="683990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Add/Edit/Delete Topics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5" y="2573447"/>
            <a:ext cx="6096851" cy="359142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7208" y="3973817"/>
            <a:ext cx="5106113" cy="219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392" y="584082"/>
            <a:ext cx="479174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Add/Delete Events - Admin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51" y="2038489"/>
            <a:ext cx="6754168" cy="3258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59" y="4855074"/>
            <a:ext cx="888806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Marquee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184" y="2118650"/>
            <a:ext cx="3295629" cy="45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2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smtClean="0"/>
              <a:t>We Care is a web application aimed </a:t>
            </a:r>
            <a:r>
              <a:rPr lang="en-GB" dirty="0"/>
              <a:t>at spreading awareness about various ailments.</a:t>
            </a:r>
            <a:r>
              <a:rPr lang="en-GB" dirty="0" smtClean="0"/>
              <a:t> Here users can discuss ailments that they face by adding discussion topics related to them. Users can also comment on others’/own topics. The admin can upload write-ups to create awareness among the users about these ailments. Admin can also create events for the users to participate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89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en-GB" dirty="0"/>
              <a:t>http://docs.oracle.com/en/java</a:t>
            </a:r>
            <a:r>
              <a:rPr lang="en-GB" dirty="0" smtClean="0"/>
              <a:t>/</a:t>
            </a:r>
          </a:p>
          <a:p>
            <a:pPr>
              <a:buFont typeface="+mj-lt"/>
              <a:buAutoNum type="arabicParenR"/>
            </a:pPr>
            <a:r>
              <a:rPr lang="en-GB" dirty="0"/>
              <a:t>http://www.w3schools.com/</a:t>
            </a:r>
            <a:endParaRPr lang="en-GB" dirty="0" smtClean="0"/>
          </a:p>
          <a:p>
            <a:pPr>
              <a:buFont typeface="+mj-lt"/>
              <a:buAutoNum type="arabicParenR"/>
            </a:pPr>
            <a:r>
              <a:rPr lang="en-GB" dirty="0"/>
              <a:t>http://jquery.com</a:t>
            </a:r>
            <a:r>
              <a:rPr lang="en-GB" dirty="0" smtClean="0"/>
              <a:t>/</a:t>
            </a:r>
          </a:p>
          <a:p>
            <a:pPr>
              <a:buFont typeface="+mj-lt"/>
              <a:buAutoNum type="arabicParenR"/>
            </a:pPr>
            <a:r>
              <a:rPr lang="en-GB" dirty="0"/>
              <a:t>stackoverflow.com</a:t>
            </a:r>
            <a:r>
              <a:rPr lang="en-GB" dirty="0" smtClean="0"/>
              <a:t>/</a:t>
            </a:r>
          </a:p>
          <a:p>
            <a:pPr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08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Providing registration for community users</a:t>
            </a:r>
          </a:p>
          <a:p>
            <a:r>
              <a:rPr lang="en-GB" dirty="0" smtClean="0"/>
              <a:t>Providing login and sign out capabilities</a:t>
            </a:r>
          </a:p>
          <a:p>
            <a:r>
              <a:rPr lang="en-GB" dirty="0" smtClean="0"/>
              <a:t>Providing password recovery facility to the user</a:t>
            </a:r>
          </a:p>
          <a:p>
            <a:r>
              <a:rPr lang="en-GB" dirty="0" smtClean="0"/>
              <a:t>Add/view/edit/delete topics or events capabilities according to the access rights of the user (i.e., depending on whether it is a community user or an administrator)</a:t>
            </a:r>
          </a:p>
          <a:p>
            <a:r>
              <a:rPr lang="en-GB" dirty="0" smtClean="0"/>
              <a:t>Providing a discussion forum to discuss various ailments under each topic</a:t>
            </a:r>
          </a:p>
          <a:p>
            <a:r>
              <a:rPr lang="en-GB" dirty="0" smtClean="0"/>
              <a:t>Upload/download write-ups according to the access rights of user</a:t>
            </a:r>
          </a:p>
        </p:txBody>
      </p:sp>
    </p:spTree>
    <p:extLst>
      <p:ext uri="{BB962C8B-B14F-4D97-AF65-F5344CB8AC3E}">
        <p14:creationId xmlns:p14="http://schemas.microsoft.com/office/powerpoint/2010/main" val="260556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All types of validations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67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Software/Hardware Requirements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06609"/>
              </p:ext>
            </p:extLst>
          </p:nvPr>
        </p:nvGraphicFramePr>
        <p:xfrm>
          <a:off x="348141" y="2303768"/>
          <a:ext cx="5666293" cy="376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1783"/>
                <a:gridCol w="3724510"/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Software</a:t>
                      </a:r>
                      <a:r>
                        <a:rPr lang="en-GB" baseline="0" dirty="0" smtClean="0"/>
                        <a:t> Requirements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Operating Systems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Microsoft Windows 7 or above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Language/Technology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Java (jdk1.7 or above)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Front-end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HTML, CSS, JSP, JSTL, EL, JavaScript, </a:t>
                      </a:r>
                      <a:r>
                        <a:rPr lang="en-GB" dirty="0" err="1" smtClean="0"/>
                        <a:t>jQuery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JDBC, Servlets, MVC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Back-end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MySQL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Web Server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Apache Tomcat 7 or above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Eclipse Luna or above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68002"/>
              </p:ext>
            </p:extLst>
          </p:nvPr>
        </p:nvGraphicFramePr>
        <p:xfrm>
          <a:off x="6193003" y="2301622"/>
          <a:ext cx="5666293" cy="147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1783"/>
                <a:gridCol w="3724510"/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en-GB" baseline="0" dirty="0" smtClean="0"/>
                        <a:t>Hardware Requirements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Processor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Dual core or</a:t>
                      </a:r>
                      <a:r>
                        <a:rPr lang="en-GB" baseline="0" dirty="0" smtClean="0"/>
                        <a:t> above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2GB or above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Hard-Disk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50GB or above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67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02287"/>
            <a:ext cx="10554574" cy="4404575"/>
          </a:xfrm>
        </p:spPr>
        <p:txBody>
          <a:bodyPr/>
          <a:lstStyle/>
          <a:p>
            <a:r>
              <a:rPr lang="en-GB" dirty="0" smtClean="0"/>
              <a:t>Registration</a:t>
            </a:r>
          </a:p>
          <a:p>
            <a:r>
              <a:rPr lang="en-GB" dirty="0" smtClean="0"/>
              <a:t>Login/sign out</a:t>
            </a:r>
          </a:p>
          <a:p>
            <a:r>
              <a:rPr lang="en-GB" dirty="0" smtClean="0"/>
              <a:t>Topics</a:t>
            </a:r>
          </a:p>
          <a:p>
            <a:r>
              <a:rPr lang="en-GB" dirty="0" smtClean="0"/>
              <a:t>Events</a:t>
            </a:r>
          </a:p>
          <a:p>
            <a:r>
              <a:rPr lang="en-GB" dirty="0" smtClean="0"/>
              <a:t>Discussion forum</a:t>
            </a:r>
          </a:p>
          <a:p>
            <a:r>
              <a:rPr lang="en-GB" dirty="0" smtClean="0"/>
              <a:t>Upload(only admin)/Download write-ups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0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Users of the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Administrator/Doctor</a:t>
            </a:r>
          </a:p>
          <a:p>
            <a:r>
              <a:rPr lang="en-GB" dirty="0" smtClean="0"/>
              <a:t>Community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5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under specific modules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27988"/>
              </p:ext>
            </p:extLst>
          </p:nvPr>
        </p:nvGraphicFramePr>
        <p:xfrm>
          <a:off x="231820" y="2235165"/>
          <a:ext cx="11732653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98"/>
                <a:gridCol w="4275786"/>
                <a:gridCol w="44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Administrator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Community User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Registration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Static</a:t>
                      </a:r>
                      <a:r>
                        <a:rPr lang="en-GB" baseline="0" dirty="0" smtClean="0"/>
                        <a:t> initialisation of admin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Registration</a:t>
                      </a:r>
                      <a:r>
                        <a:rPr lang="en-GB" baseline="0" dirty="0" smtClean="0"/>
                        <a:t> for each user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Login/sign</a:t>
                      </a:r>
                      <a:r>
                        <a:rPr lang="en-GB" baseline="0" dirty="0" smtClean="0"/>
                        <a:t> 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Logging</a:t>
                      </a:r>
                      <a:r>
                        <a:rPr lang="en-GB" baseline="0" dirty="0" smtClean="0"/>
                        <a:t> 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Forgot password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Signing 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Logging 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Forgot password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/>
                        <a:t>Signing out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Topics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2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View/discuss any topics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Delete any topic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Add/edit/delete </a:t>
                      </a:r>
                      <a:r>
                        <a:rPr lang="en-GB" baseline="0" dirty="0" smtClean="0"/>
                        <a:t>admin specific topics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Add/edit/delete user specific topics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View user specific topics/all topics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Discuss any topic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Events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Add/view/delete events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View events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Discussion Forum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Comment in any</a:t>
                      </a:r>
                      <a:r>
                        <a:rPr lang="en-GB" baseline="0" dirty="0" smtClean="0"/>
                        <a:t> topic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Comment in any topic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Upload(only admin)/Download write-ups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View uploaded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Upload/download</a:t>
                      </a:r>
                      <a:r>
                        <a:rPr lang="en-GB" baseline="0" dirty="0" smtClean="0"/>
                        <a:t> write-ups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View uploaded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Download</a:t>
                      </a:r>
                      <a:r>
                        <a:rPr lang="en-GB" baseline="0" dirty="0" smtClean="0"/>
                        <a:t> write-ups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1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 – Community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2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212</TotalTime>
  <Words>385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2</vt:lpstr>
      <vt:lpstr>Quotable</vt:lpstr>
      <vt:lpstr>We Care - An all ailments discussion forum </vt:lpstr>
      <vt:lpstr>Abstract</vt:lpstr>
      <vt:lpstr>Functional Requirements</vt:lpstr>
      <vt:lpstr>Non-functional Requirements</vt:lpstr>
      <vt:lpstr>Software/Hardware Requirements</vt:lpstr>
      <vt:lpstr>Modules</vt:lpstr>
      <vt:lpstr>Users of the system</vt:lpstr>
      <vt:lpstr>Tasks under specific modules</vt:lpstr>
      <vt:lpstr>Use Case Diagram – Community User</vt:lpstr>
      <vt:lpstr>Welcome Screen</vt:lpstr>
      <vt:lpstr>Login Screen</vt:lpstr>
      <vt:lpstr>Signup Screen</vt:lpstr>
      <vt:lpstr>Logged-in – Administrator</vt:lpstr>
      <vt:lpstr>Logged-in – Community User</vt:lpstr>
      <vt:lpstr>Send E-mail - Admin</vt:lpstr>
      <vt:lpstr>Forgot Password             Change Password</vt:lpstr>
      <vt:lpstr>Add/Edit/Delete Topics</vt:lpstr>
      <vt:lpstr>Add/Delete Events - Admin</vt:lpstr>
      <vt:lpstr>Events Marquee</vt:lpstr>
      <vt:lpstr>References</vt:lpstr>
    </vt:vector>
  </TitlesOfParts>
  <Company>Sivalenka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Care - An all ailments discussion forum</dc:title>
  <dc:creator>Phani Rahul Sivalenka</dc:creator>
  <cp:lastModifiedBy>Phani Rahul Sivalenka</cp:lastModifiedBy>
  <cp:revision>29</cp:revision>
  <dcterms:created xsi:type="dcterms:W3CDTF">2015-08-01T07:48:26Z</dcterms:created>
  <dcterms:modified xsi:type="dcterms:W3CDTF">2015-08-01T12:50:25Z</dcterms:modified>
</cp:coreProperties>
</file>